
<file path=[Content_Types].xml><?xml version="1.0" encoding="utf-8"?>
<Types xmlns="http://schemas.openxmlformats.org/package/2006/content-types">
  <Default Extension="png" ContentType="image/png"/>
  <Default Extension="svg" ContentType="image/svg+xml"/>
  <Default Extension="emf" ContentType="image/x-emf"/>
  <Default Extension="glb" ContentType="model/gltf.binary"/>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drawing4.xml" ContentType="application/vnd.ms-office.drawingml.diagramDrawing+xml"/>
  <Override PartName="/ppt/diagrams/colors4.xml" ContentType="application/vnd.openxmlformats-officedocument.drawingml.diagramColors+xml"/>
  <Override PartName="/ppt/diagrams/quickStyle4.xml" ContentType="application/vnd.openxmlformats-officedocument.drawingml.diagramStyle+xml"/>
  <Override PartName="/ppt/diagrams/layout4.xml" ContentType="application/vnd.openxmlformats-officedocument.drawingml.diagramLayout+xml"/>
  <Override PartName="/ppt/diagrams/drawing3.xml" ContentType="application/vnd.ms-office.drawingml.diagramDrawing+xml"/>
  <Override PartName="/ppt/diagrams/colors3.xml" ContentType="application/vnd.openxmlformats-officedocument.drawingml.diagramColors+xml"/>
  <Override PartName="/ppt/diagrams/quickStyle3.xml" ContentType="application/vnd.openxmlformats-officedocument.drawingml.diagramStyle+xml"/>
  <Override PartName="/ppt/diagrams/layout3.xml" ContentType="application/vnd.openxmlformats-officedocument.drawingml.diagramLayout+xml"/>
  <Override PartName="/ppt/diagrams/drawing2.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diagrams/layout2.xml" ContentType="application/vnd.openxmlformats-officedocument.drawingml.diagramLayout+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5.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84" r:id="rId2"/>
    <p:sldMasterId id="2147483711" r:id="rId3"/>
    <p:sldMasterId id="2147483745" r:id="rId4"/>
  </p:sldMasterIdLst>
  <p:notesMasterIdLst>
    <p:notesMasterId r:id="rId43"/>
  </p:notesMasterIdLst>
  <p:sldIdLst>
    <p:sldId id="330" r:id="rId5"/>
    <p:sldId id="1855" r:id="rId6"/>
    <p:sldId id="1365" r:id="rId7"/>
    <p:sldId id="1863" r:id="rId8"/>
    <p:sldId id="475" r:id="rId9"/>
    <p:sldId id="2081" r:id="rId10"/>
    <p:sldId id="1869" r:id="rId11"/>
    <p:sldId id="1366" r:id="rId12"/>
    <p:sldId id="1367" r:id="rId13"/>
    <p:sldId id="1368" r:id="rId14"/>
    <p:sldId id="610" r:id="rId15"/>
    <p:sldId id="1879" r:id="rId16"/>
    <p:sldId id="611" r:id="rId17"/>
    <p:sldId id="1737" r:id="rId18"/>
    <p:sldId id="1866" r:id="rId19"/>
    <p:sldId id="1880" r:id="rId20"/>
    <p:sldId id="1881" r:id="rId21"/>
    <p:sldId id="1882" r:id="rId22"/>
    <p:sldId id="1883" r:id="rId23"/>
    <p:sldId id="1884" r:id="rId24"/>
    <p:sldId id="1885" r:id="rId25"/>
    <p:sldId id="2010" r:id="rId26"/>
    <p:sldId id="886" r:id="rId27"/>
    <p:sldId id="632" r:id="rId28"/>
    <p:sldId id="2012" r:id="rId29"/>
    <p:sldId id="2017" r:id="rId30"/>
    <p:sldId id="1972" r:id="rId31"/>
    <p:sldId id="893" r:id="rId32"/>
    <p:sldId id="895" r:id="rId33"/>
    <p:sldId id="2015" r:id="rId34"/>
    <p:sldId id="896" r:id="rId35"/>
    <p:sldId id="2018" r:id="rId36"/>
    <p:sldId id="1996" r:id="rId37"/>
    <p:sldId id="1992" r:id="rId38"/>
    <p:sldId id="1993" r:id="rId39"/>
    <p:sldId id="1994" r:id="rId40"/>
    <p:sldId id="1995" r:id="rId41"/>
    <p:sldId id="2093" r:id="rId42"/>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08"/>
    <p:restoredTop sz="94655"/>
  </p:normalViewPr>
  <p:slideViewPr>
    <p:cSldViewPr snapToGrid="0" snapToObjects="1">
      <p:cViewPr varScale="1">
        <p:scale>
          <a:sx n="87" d="100"/>
          <a:sy n="87" d="100"/>
        </p:scale>
        <p:origin x="499"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50" Type="http://schemas.openxmlformats.org/officeDocument/2006/relationships/customXml" Target="../customXml/item3.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ustomXml" Target="../customXml/item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customXml" Target="../customXml/item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E8B55B-B1D1-B345-8DDF-B166CB92DB2B}"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0176DB26-D8B4-344B-8E11-EC3B5C712848}">
      <dgm:prSet custT="1"/>
      <dgm:spPr/>
      <dgm:t>
        <a:bodyPr/>
        <a:lstStyle/>
        <a:p>
          <a:r>
            <a:rPr lang="en-US" sz="1800" b="1"/>
            <a:t>21 products tested</a:t>
          </a:r>
          <a:endParaRPr lang="es-ES" sz="1800" b="1"/>
        </a:p>
      </dgm:t>
    </dgm:pt>
    <dgm:pt modelId="{E3C435A4-F01D-0C4A-8EF0-E070ECE74C2E}" type="parTrans" cxnId="{D26E6C0C-4100-D647-8916-4FD851F06CCE}">
      <dgm:prSet/>
      <dgm:spPr/>
      <dgm:t>
        <a:bodyPr/>
        <a:lstStyle/>
        <a:p>
          <a:endParaRPr lang="en-US" sz="3200" b="1"/>
        </a:p>
      </dgm:t>
    </dgm:pt>
    <dgm:pt modelId="{4A54CCC1-5B67-E545-BA56-0B51871EA4C6}" type="sibTrans" cxnId="{D26E6C0C-4100-D647-8916-4FD851F06CCE}">
      <dgm:prSet/>
      <dgm:spPr/>
      <dgm:t>
        <a:bodyPr/>
        <a:lstStyle/>
        <a:p>
          <a:endParaRPr lang="en-US" sz="3200" b="1"/>
        </a:p>
      </dgm:t>
    </dgm:pt>
    <dgm:pt modelId="{D3CFE409-D6D2-D742-815A-7FD295B070D8}">
      <dgm:prSet custT="1"/>
      <dgm:spPr/>
      <dgm:t>
        <a:bodyPr/>
        <a:lstStyle/>
        <a:p>
          <a:r>
            <a:rPr lang="en-US" sz="1800" b="1"/>
            <a:t>19 vendors shown</a:t>
          </a:r>
          <a:endParaRPr lang="es-ES" sz="1800" b="1"/>
        </a:p>
      </dgm:t>
    </dgm:pt>
    <dgm:pt modelId="{EB01CDB7-6FDD-4546-9612-F16B55E31520}" type="parTrans" cxnId="{FAE55EB4-2801-3B4F-801E-B2AB668AA925}">
      <dgm:prSet/>
      <dgm:spPr/>
      <dgm:t>
        <a:bodyPr/>
        <a:lstStyle/>
        <a:p>
          <a:endParaRPr lang="en-US" sz="3200" b="1"/>
        </a:p>
      </dgm:t>
    </dgm:pt>
    <dgm:pt modelId="{94A5FA87-7E80-3D4F-BE40-341EDEBFC8A9}" type="sibTrans" cxnId="{FAE55EB4-2801-3B4F-801E-B2AB668AA925}">
      <dgm:prSet/>
      <dgm:spPr/>
      <dgm:t>
        <a:bodyPr/>
        <a:lstStyle/>
        <a:p>
          <a:endParaRPr lang="en-US" sz="3200" b="1"/>
        </a:p>
      </dgm:t>
    </dgm:pt>
    <dgm:pt modelId="{007BBBDD-584E-6F45-9795-FAD6CB1F9BA5}">
      <dgm:prSet custT="1"/>
      <dgm:spPr/>
      <dgm:t>
        <a:bodyPr/>
        <a:lstStyle/>
        <a:p>
          <a:r>
            <a:rPr lang="en-US" sz="1800" b="1"/>
            <a:t>14  Recommended</a:t>
          </a:r>
          <a:endParaRPr lang="es-ES" sz="1800" b="1"/>
        </a:p>
      </dgm:t>
    </dgm:pt>
    <dgm:pt modelId="{C267E61D-D9BC-9F47-A44B-2853C4B8BA54}" type="parTrans" cxnId="{D8DCFE13-4BDA-C647-BB19-16682FBDB1C0}">
      <dgm:prSet/>
      <dgm:spPr/>
      <dgm:t>
        <a:bodyPr/>
        <a:lstStyle/>
        <a:p>
          <a:endParaRPr lang="en-US" sz="3200" b="1"/>
        </a:p>
      </dgm:t>
    </dgm:pt>
    <dgm:pt modelId="{6AEB6577-D470-A64B-AA69-78C7AC0FE2CE}" type="sibTrans" cxnId="{D8DCFE13-4BDA-C647-BB19-16682FBDB1C0}">
      <dgm:prSet/>
      <dgm:spPr/>
      <dgm:t>
        <a:bodyPr/>
        <a:lstStyle/>
        <a:p>
          <a:endParaRPr lang="en-US" sz="3200" b="1"/>
        </a:p>
      </dgm:t>
    </dgm:pt>
    <dgm:pt modelId="{5FB2C49B-8C8D-D645-A05D-AA5F537F3B63}">
      <dgm:prSet custT="1"/>
      <dgm:spPr/>
      <dgm:t>
        <a:bodyPr/>
        <a:lstStyle/>
        <a:p>
          <a:r>
            <a:rPr lang="en-US" sz="1800" b="1"/>
            <a:t>2 Security Recommended</a:t>
          </a:r>
          <a:endParaRPr lang="es-ES" sz="1800" b="1"/>
        </a:p>
      </dgm:t>
    </dgm:pt>
    <dgm:pt modelId="{66F48346-82D2-B04F-9D15-99C69EC46021}" type="parTrans" cxnId="{8B8A82BE-9C35-7546-BDD2-A72D65780B0A}">
      <dgm:prSet/>
      <dgm:spPr/>
      <dgm:t>
        <a:bodyPr/>
        <a:lstStyle/>
        <a:p>
          <a:endParaRPr lang="en-US" sz="3200" b="1"/>
        </a:p>
      </dgm:t>
    </dgm:pt>
    <dgm:pt modelId="{0C9A97D8-6FBF-B64F-A5C5-BD0A2B858495}" type="sibTrans" cxnId="{8B8A82BE-9C35-7546-BDD2-A72D65780B0A}">
      <dgm:prSet/>
      <dgm:spPr/>
      <dgm:t>
        <a:bodyPr/>
        <a:lstStyle/>
        <a:p>
          <a:endParaRPr lang="en-US" sz="3200" b="1"/>
        </a:p>
      </dgm:t>
    </dgm:pt>
    <dgm:pt modelId="{170A8C64-60AD-7D46-AB20-E9CD40660487}">
      <dgm:prSet custT="1"/>
      <dgm:spPr/>
      <dgm:t>
        <a:bodyPr/>
        <a:lstStyle/>
        <a:p>
          <a:r>
            <a:rPr lang="en-US" sz="1800" b="1"/>
            <a:t>3 Caution</a:t>
          </a:r>
          <a:endParaRPr lang="es-ES" sz="1800" b="1"/>
        </a:p>
      </dgm:t>
    </dgm:pt>
    <dgm:pt modelId="{45D17544-29F9-7543-B15E-9480A0269C0A}" type="parTrans" cxnId="{51991427-9280-6C43-A852-D60F8EED0131}">
      <dgm:prSet/>
      <dgm:spPr/>
      <dgm:t>
        <a:bodyPr/>
        <a:lstStyle/>
        <a:p>
          <a:endParaRPr lang="en-US" sz="3200" b="1"/>
        </a:p>
      </dgm:t>
    </dgm:pt>
    <dgm:pt modelId="{E4112377-C4B6-D748-BFA7-3B2CED51128A}" type="sibTrans" cxnId="{51991427-9280-6C43-A852-D60F8EED0131}">
      <dgm:prSet/>
      <dgm:spPr/>
      <dgm:t>
        <a:bodyPr/>
        <a:lstStyle/>
        <a:p>
          <a:endParaRPr lang="en-US" sz="3200" b="1"/>
        </a:p>
      </dgm:t>
    </dgm:pt>
    <dgm:pt modelId="{021306D2-C46B-1B4F-B101-3F2CF4601711}" type="pres">
      <dgm:prSet presAssocID="{71E8B55B-B1D1-B345-8DDF-B166CB92DB2B}" presName="linear" presStyleCnt="0">
        <dgm:presLayoutVars>
          <dgm:animLvl val="lvl"/>
          <dgm:resizeHandles val="exact"/>
        </dgm:presLayoutVars>
      </dgm:prSet>
      <dgm:spPr/>
    </dgm:pt>
    <dgm:pt modelId="{5211B891-8C9B-B24F-A310-4ED87F5F1695}" type="pres">
      <dgm:prSet presAssocID="{0176DB26-D8B4-344B-8E11-EC3B5C712848}" presName="parentText" presStyleLbl="node1" presStyleIdx="0" presStyleCnt="5">
        <dgm:presLayoutVars>
          <dgm:chMax val="0"/>
          <dgm:bulletEnabled val="1"/>
        </dgm:presLayoutVars>
      </dgm:prSet>
      <dgm:spPr/>
    </dgm:pt>
    <dgm:pt modelId="{728DA89E-6601-A84B-9BC1-175246BFFD83}" type="pres">
      <dgm:prSet presAssocID="{4A54CCC1-5B67-E545-BA56-0B51871EA4C6}" presName="spacer" presStyleCnt="0"/>
      <dgm:spPr/>
    </dgm:pt>
    <dgm:pt modelId="{A1CE77F8-4B05-2D44-AEC8-1F4EE0387005}" type="pres">
      <dgm:prSet presAssocID="{D3CFE409-D6D2-D742-815A-7FD295B070D8}" presName="parentText" presStyleLbl="node1" presStyleIdx="1" presStyleCnt="5">
        <dgm:presLayoutVars>
          <dgm:chMax val="0"/>
          <dgm:bulletEnabled val="1"/>
        </dgm:presLayoutVars>
      </dgm:prSet>
      <dgm:spPr/>
    </dgm:pt>
    <dgm:pt modelId="{56CEF366-47C0-A949-B373-2E3E376DDCCD}" type="pres">
      <dgm:prSet presAssocID="{94A5FA87-7E80-3D4F-BE40-341EDEBFC8A9}" presName="spacer" presStyleCnt="0"/>
      <dgm:spPr/>
    </dgm:pt>
    <dgm:pt modelId="{A67B710A-D654-B840-95DA-52521A9CA62F}" type="pres">
      <dgm:prSet presAssocID="{007BBBDD-584E-6F45-9795-FAD6CB1F9BA5}" presName="parentText" presStyleLbl="node1" presStyleIdx="2" presStyleCnt="5">
        <dgm:presLayoutVars>
          <dgm:chMax val="0"/>
          <dgm:bulletEnabled val="1"/>
        </dgm:presLayoutVars>
      </dgm:prSet>
      <dgm:spPr/>
    </dgm:pt>
    <dgm:pt modelId="{75DB1602-5086-7441-97AE-8F39E4902F70}" type="pres">
      <dgm:prSet presAssocID="{6AEB6577-D470-A64B-AA69-78C7AC0FE2CE}" presName="spacer" presStyleCnt="0"/>
      <dgm:spPr/>
    </dgm:pt>
    <dgm:pt modelId="{3E1F9AE5-76DE-6C48-9B15-96157A97F8EC}" type="pres">
      <dgm:prSet presAssocID="{5FB2C49B-8C8D-D645-A05D-AA5F537F3B63}" presName="parentText" presStyleLbl="node1" presStyleIdx="3" presStyleCnt="5">
        <dgm:presLayoutVars>
          <dgm:chMax val="0"/>
          <dgm:bulletEnabled val="1"/>
        </dgm:presLayoutVars>
      </dgm:prSet>
      <dgm:spPr/>
    </dgm:pt>
    <dgm:pt modelId="{04FF3193-FF2B-7444-9023-A22B97667BD5}" type="pres">
      <dgm:prSet presAssocID="{0C9A97D8-6FBF-B64F-A5C5-BD0A2B858495}" presName="spacer" presStyleCnt="0"/>
      <dgm:spPr/>
    </dgm:pt>
    <dgm:pt modelId="{59097064-9581-AA46-B73C-97ACC500BB8D}" type="pres">
      <dgm:prSet presAssocID="{170A8C64-60AD-7D46-AB20-E9CD40660487}" presName="parentText" presStyleLbl="node1" presStyleIdx="4" presStyleCnt="5">
        <dgm:presLayoutVars>
          <dgm:chMax val="0"/>
          <dgm:bulletEnabled val="1"/>
        </dgm:presLayoutVars>
      </dgm:prSet>
      <dgm:spPr/>
    </dgm:pt>
  </dgm:ptLst>
  <dgm:cxnLst>
    <dgm:cxn modelId="{D26E6C0C-4100-D647-8916-4FD851F06CCE}" srcId="{71E8B55B-B1D1-B345-8DDF-B166CB92DB2B}" destId="{0176DB26-D8B4-344B-8E11-EC3B5C712848}" srcOrd="0" destOrd="0" parTransId="{E3C435A4-F01D-0C4A-8EF0-E070ECE74C2E}" sibTransId="{4A54CCC1-5B67-E545-BA56-0B51871EA4C6}"/>
    <dgm:cxn modelId="{D8DCFE13-4BDA-C647-BB19-16682FBDB1C0}" srcId="{71E8B55B-B1D1-B345-8DDF-B166CB92DB2B}" destId="{007BBBDD-584E-6F45-9795-FAD6CB1F9BA5}" srcOrd="2" destOrd="0" parTransId="{C267E61D-D9BC-9F47-A44B-2853C4B8BA54}" sibTransId="{6AEB6577-D470-A64B-AA69-78C7AC0FE2CE}"/>
    <dgm:cxn modelId="{51991427-9280-6C43-A852-D60F8EED0131}" srcId="{71E8B55B-B1D1-B345-8DDF-B166CB92DB2B}" destId="{170A8C64-60AD-7D46-AB20-E9CD40660487}" srcOrd="4" destOrd="0" parTransId="{45D17544-29F9-7543-B15E-9480A0269C0A}" sibTransId="{E4112377-C4B6-D748-BFA7-3B2CED51128A}"/>
    <dgm:cxn modelId="{BCB3803F-2709-3E4E-970C-7AEBC3775001}" type="presOf" srcId="{0176DB26-D8B4-344B-8E11-EC3B5C712848}" destId="{5211B891-8C9B-B24F-A310-4ED87F5F1695}" srcOrd="0" destOrd="0" presId="urn:microsoft.com/office/officeart/2005/8/layout/vList2"/>
    <dgm:cxn modelId="{C96F0E68-9292-F34B-AD59-13253FF26EAF}" type="presOf" srcId="{007BBBDD-584E-6F45-9795-FAD6CB1F9BA5}" destId="{A67B710A-D654-B840-95DA-52521A9CA62F}" srcOrd="0" destOrd="0" presId="urn:microsoft.com/office/officeart/2005/8/layout/vList2"/>
    <dgm:cxn modelId="{59ACD453-32D0-384E-8476-67FA5F0999C9}" type="presOf" srcId="{71E8B55B-B1D1-B345-8DDF-B166CB92DB2B}" destId="{021306D2-C46B-1B4F-B101-3F2CF4601711}" srcOrd="0" destOrd="0" presId="urn:microsoft.com/office/officeart/2005/8/layout/vList2"/>
    <dgm:cxn modelId="{05F2C786-2FB5-044A-B47B-415326C2CD98}" type="presOf" srcId="{170A8C64-60AD-7D46-AB20-E9CD40660487}" destId="{59097064-9581-AA46-B73C-97ACC500BB8D}" srcOrd="0" destOrd="0" presId="urn:microsoft.com/office/officeart/2005/8/layout/vList2"/>
    <dgm:cxn modelId="{A50B2BAB-DE08-8A43-A15A-3AE201C4E7F1}" type="presOf" srcId="{5FB2C49B-8C8D-D645-A05D-AA5F537F3B63}" destId="{3E1F9AE5-76DE-6C48-9B15-96157A97F8EC}" srcOrd="0" destOrd="0" presId="urn:microsoft.com/office/officeart/2005/8/layout/vList2"/>
    <dgm:cxn modelId="{FAE55EB4-2801-3B4F-801E-B2AB668AA925}" srcId="{71E8B55B-B1D1-B345-8DDF-B166CB92DB2B}" destId="{D3CFE409-D6D2-D742-815A-7FD295B070D8}" srcOrd="1" destOrd="0" parTransId="{EB01CDB7-6FDD-4546-9612-F16B55E31520}" sibTransId="{94A5FA87-7E80-3D4F-BE40-341EDEBFC8A9}"/>
    <dgm:cxn modelId="{8B8A82BE-9C35-7546-BDD2-A72D65780B0A}" srcId="{71E8B55B-B1D1-B345-8DDF-B166CB92DB2B}" destId="{5FB2C49B-8C8D-D645-A05D-AA5F537F3B63}" srcOrd="3" destOrd="0" parTransId="{66F48346-82D2-B04F-9D15-99C69EC46021}" sibTransId="{0C9A97D8-6FBF-B64F-A5C5-BD0A2B858495}"/>
    <dgm:cxn modelId="{912981E3-95DE-184F-8404-2279F659D3A9}" type="presOf" srcId="{D3CFE409-D6D2-D742-815A-7FD295B070D8}" destId="{A1CE77F8-4B05-2D44-AEC8-1F4EE0387005}" srcOrd="0" destOrd="0" presId="urn:microsoft.com/office/officeart/2005/8/layout/vList2"/>
    <dgm:cxn modelId="{36E1A85F-B24A-2442-9C14-F2ED5E5CA947}" type="presParOf" srcId="{021306D2-C46B-1B4F-B101-3F2CF4601711}" destId="{5211B891-8C9B-B24F-A310-4ED87F5F1695}" srcOrd="0" destOrd="0" presId="urn:microsoft.com/office/officeart/2005/8/layout/vList2"/>
    <dgm:cxn modelId="{AAABC029-F62F-B742-8588-5C23FFC5007A}" type="presParOf" srcId="{021306D2-C46B-1B4F-B101-3F2CF4601711}" destId="{728DA89E-6601-A84B-9BC1-175246BFFD83}" srcOrd="1" destOrd="0" presId="urn:microsoft.com/office/officeart/2005/8/layout/vList2"/>
    <dgm:cxn modelId="{FD0939E8-4F03-8A4C-9BF7-7746F9E380E8}" type="presParOf" srcId="{021306D2-C46B-1B4F-B101-3F2CF4601711}" destId="{A1CE77F8-4B05-2D44-AEC8-1F4EE0387005}" srcOrd="2" destOrd="0" presId="urn:microsoft.com/office/officeart/2005/8/layout/vList2"/>
    <dgm:cxn modelId="{F7D758F6-024C-4540-A715-5901480E940E}" type="presParOf" srcId="{021306D2-C46B-1B4F-B101-3F2CF4601711}" destId="{56CEF366-47C0-A949-B373-2E3E376DDCCD}" srcOrd="3" destOrd="0" presId="urn:microsoft.com/office/officeart/2005/8/layout/vList2"/>
    <dgm:cxn modelId="{A7F5645A-3A16-4D45-8F8A-93E48672359B}" type="presParOf" srcId="{021306D2-C46B-1B4F-B101-3F2CF4601711}" destId="{A67B710A-D654-B840-95DA-52521A9CA62F}" srcOrd="4" destOrd="0" presId="urn:microsoft.com/office/officeart/2005/8/layout/vList2"/>
    <dgm:cxn modelId="{54A962FD-3542-234D-8F0E-7A7870135F7A}" type="presParOf" srcId="{021306D2-C46B-1B4F-B101-3F2CF4601711}" destId="{75DB1602-5086-7441-97AE-8F39E4902F70}" srcOrd="5" destOrd="0" presId="urn:microsoft.com/office/officeart/2005/8/layout/vList2"/>
    <dgm:cxn modelId="{5C4ED334-2A9A-3047-BEC7-2C9C3C1B2C6D}" type="presParOf" srcId="{021306D2-C46B-1B4F-B101-3F2CF4601711}" destId="{3E1F9AE5-76DE-6C48-9B15-96157A97F8EC}" srcOrd="6" destOrd="0" presId="urn:microsoft.com/office/officeart/2005/8/layout/vList2"/>
    <dgm:cxn modelId="{2AAED0B5-FD26-2F46-BAB1-F6A6EA7C465D}" type="presParOf" srcId="{021306D2-C46B-1B4F-B101-3F2CF4601711}" destId="{04FF3193-FF2B-7444-9023-A22B97667BD5}" srcOrd="7" destOrd="0" presId="urn:microsoft.com/office/officeart/2005/8/layout/vList2"/>
    <dgm:cxn modelId="{32239B0C-AD62-1E43-92D8-E7250C39D752}" type="presParOf" srcId="{021306D2-C46B-1B4F-B101-3F2CF4601711}" destId="{59097064-9581-AA46-B73C-97ACC500BB8D}"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2B37DF-69FC-EC48-B3DF-3D9486E56756}" type="doc">
      <dgm:prSet loTypeId="urn:microsoft.com/office/officeart/2005/8/layout/vList2" loCatId="list" qsTypeId="urn:microsoft.com/office/officeart/2005/8/quickstyle/simple1" qsCatId="simple" csTypeId="urn:microsoft.com/office/officeart/2005/8/colors/colorful4" csCatId="colorful"/>
      <dgm:spPr/>
      <dgm:t>
        <a:bodyPr/>
        <a:lstStyle/>
        <a:p>
          <a:endParaRPr lang="en-US"/>
        </a:p>
      </dgm:t>
    </dgm:pt>
    <dgm:pt modelId="{51B4A883-3148-5D4A-9805-D84F5981BF65}">
      <dgm:prSet custT="1"/>
      <dgm:spPr/>
      <dgm:t>
        <a:bodyPr/>
        <a:lstStyle/>
        <a:p>
          <a:r>
            <a:rPr lang="en-US" sz="1400"/>
            <a:t>Security effectiveness 87.4% - 99.1%</a:t>
          </a:r>
          <a:endParaRPr lang="es-ES" sz="1400"/>
        </a:p>
      </dgm:t>
    </dgm:pt>
    <dgm:pt modelId="{6777FE58-E06E-004D-8B3F-7D8FEAA00694}" type="parTrans" cxnId="{7EF29C6D-61A5-9441-BF85-1E87687881BC}">
      <dgm:prSet/>
      <dgm:spPr/>
      <dgm:t>
        <a:bodyPr/>
        <a:lstStyle/>
        <a:p>
          <a:endParaRPr lang="en-US" sz="2000"/>
        </a:p>
      </dgm:t>
    </dgm:pt>
    <dgm:pt modelId="{7A0262DA-A950-4744-9291-66C92DFDD420}" type="sibTrans" cxnId="{7EF29C6D-61A5-9441-BF85-1E87687881BC}">
      <dgm:prSet/>
      <dgm:spPr/>
      <dgm:t>
        <a:bodyPr/>
        <a:lstStyle/>
        <a:p>
          <a:endParaRPr lang="en-US" sz="2000"/>
        </a:p>
      </dgm:t>
    </dgm:pt>
    <dgm:pt modelId="{2FF1EA83-6210-0C42-AEBC-0839DDCF34E1}">
      <dgm:prSet custT="1"/>
      <dgm:spPr/>
      <dgm:t>
        <a:bodyPr/>
        <a:lstStyle/>
        <a:p>
          <a:r>
            <a:rPr lang="en-US" sz="1400"/>
            <a:t>6 vendors missed at lest one evasion</a:t>
          </a:r>
          <a:endParaRPr lang="es-ES" sz="1400"/>
        </a:p>
      </dgm:t>
    </dgm:pt>
    <dgm:pt modelId="{6512E570-B92E-294C-A836-12FAD403C36A}" type="parTrans" cxnId="{532B7412-A2D8-8B4F-9B6A-24571F73292A}">
      <dgm:prSet/>
      <dgm:spPr/>
      <dgm:t>
        <a:bodyPr/>
        <a:lstStyle/>
        <a:p>
          <a:endParaRPr lang="en-US" sz="2000"/>
        </a:p>
      </dgm:t>
    </dgm:pt>
    <dgm:pt modelId="{907D0D08-4598-D641-A20A-7F165FC3917F}" type="sibTrans" cxnId="{532B7412-A2D8-8B4F-9B6A-24571F73292A}">
      <dgm:prSet/>
      <dgm:spPr/>
      <dgm:t>
        <a:bodyPr/>
        <a:lstStyle/>
        <a:p>
          <a:endParaRPr lang="en-US" sz="2000"/>
        </a:p>
      </dgm:t>
    </dgm:pt>
    <dgm:pt modelId="{D096A036-4548-EF41-AB80-E48CC27DD243}" type="pres">
      <dgm:prSet presAssocID="{4C2B37DF-69FC-EC48-B3DF-3D9486E56756}" presName="linear" presStyleCnt="0">
        <dgm:presLayoutVars>
          <dgm:animLvl val="lvl"/>
          <dgm:resizeHandles val="exact"/>
        </dgm:presLayoutVars>
      </dgm:prSet>
      <dgm:spPr/>
    </dgm:pt>
    <dgm:pt modelId="{F6A75990-8A33-DD46-9442-E15EE34061AF}" type="pres">
      <dgm:prSet presAssocID="{51B4A883-3148-5D4A-9805-D84F5981BF65}" presName="parentText" presStyleLbl="node1" presStyleIdx="0" presStyleCnt="2">
        <dgm:presLayoutVars>
          <dgm:chMax val="0"/>
          <dgm:bulletEnabled val="1"/>
        </dgm:presLayoutVars>
      </dgm:prSet>
      <dgm:spPr/>
    </dgm:pt>
    <dgm:pt modelId="{80491E2B-9D8D-3747-96AB-5F7941AEBA1D}" type="pres">
      <dgm:prSet presAssocID="{7A0262DA-A950-4744-9291-66C92DFDD420}" presName="spacer" presStyleCnt="0"/>
      <dgm:spPr/>
    </dgm:pt>
    <dgm:pt modelId="{C27DD1E2-97AD-DC45-B5F8-DE519C06DEDB}" type="pres">
      <dgm:prSet presAssocID="{2FF1EA83-6210-0C42-AEBC-0839DDCF34E1}" presName="parentText" presStyleLbl="node1" presStyleIdx="1" presStyleCnt="2">
        <dgm:presLayoutVars>
          <dgm:chMax val="0"/>
          <dgm:bulletEnabled val="1"/>
        </dgm:presLayoutVars>
      </dgm:prSet>
      <dgm:spPr/>
    </dgm:pt>
  </dgm:ptLst>
  <dgm:cxnLst>
    <dgm:cxn modelId="{532B7412-A2D8-8B4F-9B6A-24571F73292A}" srcId="{4C2B37DF-69FC-EC48-B3DF-3D9486E56756}" destId="{2FF1EA83-6210-0C42-AEBC-0839DDCF34E1}" srcOrd="1" destOrd="0" parTransId="{6512E570-B92E-294C-A836-12FAD403C36A}" sibTransId="{907D0D08-4598-D641-A20A-7F165FC3917F}"/>
    <dgm:cxn modelId="{7EF29C6D-61A5-9441-BF85-1E87687881BC}" srcId="{4C2B37DF-69FC-EC48-B3DF-3D9486E56756}" destId="{51B4A883-3148-5D4A-9805-D84F5981BF65}" srcOrd="0" destOrd="0" parTransId="{6777FE58-E06E-004D-8B3F-7D8FEAA00694}" sibTransId="{7A0262DA-A950-4744-9291-66C92DFDD420}"/>
    <dgm:cxn modelId="{AC7D9B7D-DAC4-1B47-BD3A-F2C0828CA61F}" type="presOf" srcId="{51B4A883-3148-5D4A-9805-D84F5981BF65}" destId="{F6A75990-8A33-DD46-9442-E15EE34061AF}" srcOrd="0" destOrd="0" presId="urn:microsoft.com/office/officeart/2005/8/layout/vList2"/>
    <dgm:cxn modelId="{E9819EB6-5B5A-8E4F-9E7C-C5AEC9C02BE2}" type="presOf" srcId="{2FF1EA83-6210-0C42-AEBC-0839DDCF34E1}" destId="{C27DD1E2-97AD-DC45-B5F8-DE519C06DEDB}" srcOrd="0" destOrd="0" presId="urn:microsoft.com/office/officeart/2005/8/layout/vList2"/>
    <dgm:cxn modelId="{C51405EB-1F72-DA4E-A9B5-CE5C1BB250E3}" type="presOf" srcId="{4C2B37DF-69FC-EC48-B3DF-3D9486E56756}" destId="{D096A036-4548-EF41-AB80-E48CC27DD243}" srcOrd="0" destOrd="0" presId="urn:microsoft.com/office/officeart/2005/8/layout/vList2"/>
    <dgm:cxn modelId="{B8F1E6F7-364B-8F44-9C5D-8CE85EB03108}" type="presParOf" srcId="{D096A036-4548-EF41-AB80-E48CC27DD243}" destId="{F6A75990-8A33-DD46-9442-E15EE34061AF}" srcOrd="0" destOrd="0" presId="urn:microsoft.com/office/officeart/2005/8/layout/vList2"/>
    <dgm:cxn modelId="{8247D2A1-F1E8-9E4E-853D-38910A831027}" type="presParOf" srcId="{D096A036-4548-EF41-AB80-E48CC27DD243}" destId="{80491E2B-9D8D-3747-96AB-5F7941AEBA1D}" srcOrd="1" destOrd="0" presId="urn:microsoft.com/office/officeart/2005/8/layout/vList2"/>
    <dgm:cxn modelId="{1AC4ACC2-6344-FA4D-892D-963A94DDE0CB}" type="presParOf" srcId="{D096A036-4548-EF41-AB80-E48CC27DD243}" destId="{C27DD1E2-97AD-DC45-B5F8-DE519C06DEDB}" srcOrd="2"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3832ED-BA89-1E44-8A9D-852E7AB95E73}" type="doc">
      <dgm:prSet loTypeId="urn:microsoft.com/office/officeart/2009/layout/CircleArrowProcess" loCatId="process" qsTypeId="urn:microsoft.com/office/officeart/2005/8/quickstyle/simple5" qsCatId="simple" csTypeId="urn:microsoft.com/office/officeart/2005/8/colors/colorful5" csCatId="colorful" phldr="1"/>
      <dgm:spPr/>
      <dgm:t>
        <a:bodyPr/>
        <a:lstStyle/>
        <a:p>
          <a:endParaRPr lang="en-US"/>
        </a:p>
      </dgm:t>
    </dgm:pt>
    <dgm:pt modelId="{F9832E82-DA92-A841-B2BC-7A04A10C668B}">
      <dgm:prSet custT="1"/>
      <dgm:spPr/>
      <dgm:t>
        <a:bodyPr/>
        <a:lstStyle/>
        <a:p>
          <a:r>
            <a:rPr lang="en-US" sz="1600" b="1"/>
            <a:t>False positive:</a:t>
          </a:r>
        </a:p>
        <a:p>
          <a:r>
            <a:rPr lang="en-US" sz="2000" b="1"/>
            <a:t>0</a:t>
          </a:r>
          <a:endParaRPr lang="es-ES" sz="2000" b="1"/>
        </a:p>
      </dgm:t>
    </dgm:pt>
    <dgm:pt modelId="{9AEECE16-EEB3-264C-B341-43AD92172C9B}" type="parTrans" cxnId="{DCE24CA1-5517-B74D-9DFE-97BCB81C21B1}">
      <dgm:prSet/>
      <dgm:spPr/>
      <dgm:t>
        <a:bodyPr/>
        <a:lstStyle/>
        <a:p>
          <a:endParaRPr lang="en-US"/>
        </a:p>
      </dgm:t>
    </dgm:pt>
    <dgm:pt modelId="{59B7728E-D76B-6B41-AEA9-769AA07FF472}" type="sibTrans" cxnId="{DCE24CA1-5517-B74D-9DFE-97BCB81C21B1}">
      <dgm:prSet/>
      <dgm:spPr/>
      <dgm:t>
        <a:bodyPr/>
        <a:lstStyle/>
        <a:p>
          <a:endParaRPr lang="en-US"/>
        </a:p>
      </dgm:t>
    </dgm:pt>
    <dgm:pt modelId="{185909F0-6FB6-0B40-81BC-B8D8DDA522F0}">
      <dgm:prSet custT="1"/>
      <dgm:spPr/>
      <dgm:t>
        <a:bodyPr spcFirstLastPara="0" vert="horz" wrap="square" lIns="10160" tIns="10160" rIns="10160" bIns="10160" numCol="1" spcCol="1270" anchor="ctr" anchorCtr="0"/>
        <a:lstStyle/>
        <a:p>
          <a:r>
            <a:rPr lang="es-ES" sz="1600" b="1" kern="1200">
              <a:latin typeface="Arial" panose="020B0604020202020204"/>
              <a:ea typeface="+mn-ea"/>
              <a:cs typeface="+mn-cs"/>
            </a:rPr>
            <a:t>Evasion</a:t>
          </a:r>
          <a:r>
            <a:rPr lang="es-ES" sz="1200" kern="1200"/>
            <a:t> </a:t>
          </a:r>
          <a:r>
            <a:rPr lang="es-ES" sz="1600" b="1" kern="1200">
              <a:latin typeface="Arial" panose="020B0604020202020204"/>
              <a:ea typeface="+mn-ea"/>
              <a:cs typeface="+mn-cs"/>
            </a:rPr>
            <a:t>Score 100%</a:t>
          </a:r>
        </a:p>
      </dgm:t>
    </dgm:pt>
    <dgm:pt modelId="{915A6268-8DDE-7B4D-8BCB-1D0B763C38DB}" type="parTrans" cxnId="{169C4042-99F6-F647-9C0E-EA85CA1750AD}">
      <dgm:prSet/>
      <dgm:spPr/>
      <dgm:t>
        <a:bodyPr/>
        <a:lstStyle/>
        <a:p>
          <a:endParaRPr lang="en-US"/>
        </a:p>
      </dgm:t>
    </dgm:pt>
    <dgm:pt modelId="{357244B7-002F-7446-852E-DCA6794DC8C2}" type="sibTrans" cxnId="{169C4042-99F6-F647-9C0E-EA85CA1750AD}">
      <dgm:prSet/>
      <dgm:spPr/>
      <dgm:t>
        <a:bodyPr/>
        <a:lstStyle/>
        <a:p>
          <a:endParaRPr lang="en-US"/>
        </a:p>
      </dgm:t>
    </dgm:pt>
    <dgm:pt modelId="{5CF0091B-7846-EC48-94DF-19B0B195F282}">
      <dgm:prSet custT="1"/>
      <dgm:spPr/>
      <dgm:t>
        <a:bodyPr spcFirstLastPara="0" vert="horz" wrap="square" lIns="10160" tIns="10160" rIns="10160" bIns="10160" numCol="1" spcCol="1270" anchor="ctr" anchorCtr="0"/>
        <a:lstStyle/>
        <a:p>
          <a:r>
            <a:rPr lang="es-ES" sz="2000" b="1"/>
            <a:t>ROI: 3055%</a:t>
          </a:r>
        </a:p>
      </dgm:t>
    </dgm:pt>
    <dgm:pt modelId="{5299134A-7670-D345-9D92-30376B869ABA}" type="parTrans" cxnId="{B86826D6-1B3A-0E4B-BEDC-72F4522D142E}">
      <dgm:prSet/>
      <dgm:spPr/>
      <dgm:t>
        <a:bodyPr/>
        <a:lstStyle/>
        <a:p>
          <a:endParaRPr lang="en-US"/>
        </a:p>
      </dgm:t>
    </dgm:pt>
    <dgm:pt modelId="{83B1C14F-7F68-5642-BE4F-7A4CC0D8E139}" type="sibTrans" cxnId="{B86826D6-1B3A-0E4B-BEDC-72F4522D142E}">
      <dgm:prSet/>
      <dgm:spPr/>
      <dgm:t>
        <a:bodyPr/>
        <a:lstStyle/>
        <a:p>
          <a:endParaRPr lang="en-US"/>
        </a:p>
      </dgm:t>
    </dgm:pt>
    <dgm:pt modelId="{A2124A5C-4ED3-9F4E-800D-09C20D37B923}" type="pres">
      <dgm:prSet presAssocID="{7E3832ED-BA89-1E44-8A9D-852E7AB95E73}" presName="Name0" presStyleCnt="0">
        <dgm:presLayoutVars>
          <dgm:chMax val="7"/>
          <dgm:chPref val="7"/>
          <dgm:dir/>
          <dgm:animLvl val="lvl"/>
        </dgm:presLayoutVars>
      </dgm:prSet>
      <dgm:spPr/>
    </dgm:pt>
    <dgm:pt modelId="{B8904AA1-0E79-9D43-BA2D-4B845764ED94}" type="pres">
      <dgm:prSet presAssocID="{F9832E82-DA92-A841-B2BC-7A04A10C668B}" presName="Accent1" presStyleCnt="0"/>
      <dgm:spPr/>
    </dgm:pt>
    <dgm:pt modelId="{6D9A9CE7-9B51-1545-9FB7-25D8B04F8382}" type="pres">
      <dgm:prSet presAssocID="{F9832E82-DA92-A841-B2BC-7A04A10C668B}" presName="Accent" presStyleLbl="node1" presStyleIdx="0" presStyleCnt="3"/>
      <dgm:spPr/>
    </dgm:pt>
    <dgm:pt modelId="{31FDD417-164F-3E45-8139-4686F069A645}" type="pres">
      <dgm:prSet presAssocID="{F9832E82-DA92-A841-B2BC-7A04A10C668B}" presName="Parent1" presStyleLbl="revTx" presStyleIdx="0" presStyleCnt="3" custScaleX="131808" custLinFactNeighborX="2009" custLinFactNeighborY="-16767">
        <dgm:presLayoutVars>
          <dgm:chMax val="1"/>
          <dgm:chPref val="1"/>
          <dgm:bulletEnabled val="1"/>
        </dgm:presLayoutVars>
      </dgm:prSet>
      <dgm:spPr/>
    </dgm:pt>
    <dgm:pt modelId="{75154E4F-3DC3-1844-B19B-C7E85B773B2D}" type="pres">
      <dgm:prSet presAssocID="{185909F0-6FB6-0B40-81BC-B8D8DDA522F0}" presName="Accent2" presStyleCnt="0"/>
      <dgm:spPr/>
    </dgm:pt>
    <dgm:pt modelId="{3CF8FD8A-3B0B-1540-BD42-79E6AD4BD2C5}" type="pres">
      <dgm:prSet presAssocID="{185909F0-6FB6-0B40-81BC-B8D8DDA522F0}" presName="Accent" presStyleLbl="node1" presStyleIdx="1" presStyleCnt="3"/>
      <dgm:spPr/>
    </dgm:pt>
    <dgm:pt modelId="{14AB5787-CD59-194E-BDB8-90FE93A8BFF9}" type="pres">
      <dgm:prSet presAssocID="{185909F0-6FB6-0B40-81BC-B8D8DDA522F0}" presName="Parent2" presStyleLbl="revTx" presStyleIdx="1" presStyleCnt="3" custScaleX="100818" custLinFactNeighborY="-13026">
        <dgm:presLayoutVars>
          <dgm:chMax val="1"/>
          <dgm:chPref val="1"/>
          <dgm:bulletEnabled val="1"/>
        </dgm:presLayoutVars>
      </dgm:prSet>
      <dgm:spPr>
        <a:xfrm>
          <a:off x="2677174" y="1508594"/>
          <a:ext cx="892687" cy="446236"/>
        </a:xfrm>
        <a:prstGeom prst="rect">
          <a:avLst/>
        </a:prstGeom>
      </dgm:spPr>
    </dgm:pt>
    <dgm:pt modelId="{CF4EF7BD-DF28-084A-8E31-3255A7AAEF07}" type="pres">
      <dgm:prSet presAssocID="{5CF0091B-7846-EC48-94DF-19B0B195F282}" presName="Accent3" presStyleCnt="0"/>
      <dgm:spPr/>
    </dgm:pt>
    <dgm:pt modelId="{8CA1B82D-F9D7-6644-BF29-F74EA10764CA}" type="pres">
      <dgm:prSet presAssocID="{5CF0091B-7846-EC48-94DF-19B0B195F282}" presName="Accent" presStyleLbl="node1" presStyleIdx="2" presStyleCnt="3"/>
      <dgm:spPr/>
    </dgm:pt>
    <dgm:pt modelId="{939918F1-F0F9-CC4D-A38F-2182C0F12A25}" type="pres">
      <dgm:prSet presAssocID="{5CF0091B-7846-EC48-94DF-19B0B195F282}" presName="Parent3" presStyleLbl="revTx" presStyleIdx="2" presStyleCnt="3">
        <dgm:presLayoutVars>
          <dgm:chMax val="1"/>
          <dgm:chPref val="1"/>
          <dgm:bulletEnabled val="1"/>
        </dgm:presLayoutVars>
      </dgm:prSet>
      <dgm:spPr>
        <a:xfrm>
          <a:off x="3123669" y="2438449"/>
          <a:ext cx="892687" cy="446236"/>
        </a:xfrm>
        <a:prstGeom prst="rect">
          <a:avLst/>
        </a:prstGeom>
      </dgm:spPr>
    </dgm:pt>
  </dgm:ptLst>
  <dgm:cxnLst>
    <dgm:cxn modelId="{FAD6223B-CFBA-2D45-9C33-12DFE1303869}" type="presOf" srcId="{7E3832ED-BA89-1E44-8A9D-852E7AB95E73}" destId="{A2124A5C-4ED3-9F4E-800D-09C20D37B923}" srcOrd="0" destOrd="0" presId="urn:microsoft.com/office/officeart/2009/layout/CircleArrowProcess"/>
    <dgm:cxn modelId="{169C4042-99F6-F647-9C0E-EA85CA1750AD}" srcId="{7E3832ED-BA89-1E44-8A9D-852E7AB95E73}" destId="{185909F0-6FB6-0B40-81BC-B8D8DDA522F0}" srcOrd="1" destOrd="0" parTransId="{915A6268-8DDE-7B4D-8BCB-1D0B763C38DB}" sibTransId="{357244B7-002F-7446-852E-DCA6794DC8C2}"/>
    <dgm:cxn modelId="{EFB8058A-4246-BC42-9611-41D9165681B0}" type="presOf" srcId="{F9832E82-DA92-A841-B2BC-7A04A10C668B}" destId="{31FDD417-164F-3E45-8139-4686F069A645}" srcOrd="0" destOrd="0" presId="urn:microsoft.com/office/officeart/2009/layout/CircleArrowProcess"/>
    <dgm:cxn modelId="{DCE24CA1-5517-B74D-9DFE-97BCB81C21B1}" srcId="{7E3832ED-BA89-1E44-8A9D-852E7AB95E73}" destId="{F9832E82-DA92-A841-B2BC-7A04A10C668B}" srcOrd="0" destOrd="0" parTransId="{9AEECE16-EEB3-264C-B341-43AD92172C9B}" sibTransId="{59B7728E-D76B-6B41-AEA9-769AA07FF472}"/>
    <dgm:cxn modelId="{B86826D6-1B3A-0E4B-BEDC-72F4522D142E}" srcId="{7E3832ED-BA89-1E44-8A9D-852E7AB95E73}" destId="{5CF0091B-7846-EC48-94DF-19B0B195F282}" srcOrd="2" destOrd="0" parTransId="{5299134A-7670-D345-9D92-30376B869ABA}" sibTransId="{83B1C14F-7F68-5642-BE4F-7A4CC0D8E139}"/>
    <dgm:cxn modelId="{0928F3E8-AF1F-014C-AB27-4C5ECF689458}" type="presOf" srcId="{185909F0-6FB6-0B40-81BC-B8D8DDA522F0}" destId="{14AB5787-CD59-194E-BDB8-90FE93A8BFF9}" srcOrd="0" destOrd="0" presId="urn:microsoft.com/office/officeart/2009/layout/CircleArrowProcess"/>
    <dgm:cxn modelId="{71DF1DEB-015D-3D44-9F2A-0C1C3973B0BB}" type="presOf" srcId="{5CF0091B-7846-EC48-94DF-19B0B195F282}" destId="{939918F1-F0F9-CC4D-A38F-2182C0F12A25}" srcOrd="0" destOrd="0" presId="urn:microsoft.com/office/officeart/2009/layout/CircleArrowProcess"/>
    <dgm:cxn modelId="{904D2EBC-F14B-9A41-B1EF-7B6627A8FB51}" type="presParOf" srcId="{A2124A5C-4ED3-9F4E-800D-09C20D37B923}" destId="{B8904AA1-0E79-9D43-BA2D-4B845764ED94}" srcOrd="0" destOrd="0" presId="urn:microsoft.com/office/officeart/2009/layout/CircleArrowProcess"/>
    <dgm:cxn modelId="{9EF43EA7-F0A2-9343-A0F5-F69CC2A6BC55}" type="presParOf" srcId="{B8904AA1-0E79-9D43-BA2D-4B845764ED94}" destId="{6D9A9CE7-9B51-1545-9FB7-25D8B04F8382}" srcOrd="0" destOrd="0" presId="urn:microsoft.com/office/officeart/2009/layout/CircleArrowProcess"/>
    <dgm:cxn modelId="{C884BA91-2E02-034B-9475-10AE9FDB1E4F}" type="presParOf" srcId="{A2124A5C-4ED3-9F4E-800D-09C20D37B923}" destId="{31FDD417-164F-3E45-8139-4686F069A645}" srcOrd="1" destOrd="0" presId="urn:microsoft.com/office/officeart/2009/layout/CircleArrowProcess"/>
    <dgm:cxn modelId="{15F9E8DE-9EDF-5848-B517-B053CB335DCD}" type="presParOf" srcId="{A2124A5C-4ED3-9F4E-800D-09C20D37B923}" destId="{75154E4F-3DC3-1844-B19B-C7E85B773B2D}" srcOrd="2" destOrd="0" presId="urn:microsoft.com/office/officeart/2009/layout/CircleArrowProcess"/>
    <dgm:cxn modelId="{B1935B05-271C-8C44-849F-8FFC71FA6714}" type="presParOf" srcId="{75154E4F-3DC3-1844-B19B-C7E85B773B2D}" destId="{3CF8FD8A-3B0B-1540-BD42-79E6AD4BD2C5}" srcOrd="0" destOrd="0" presId="urn:microsoft.com/office/officeart/2009/layout/CircleArrowProcess"/>
    <dgm:cxn modelId="{8B3300B4-BF47-E84C-AA71-9E6B308BB85D}" type="presParOf" srcId="{A2124A5C-4ED3-9F4E-800D-09C20D37B923}" destId="{14AB5787-CD59-194E-BDB8-90FE93A8BFF9}" srcOrd="3" destOrd="0" presId="urn:microsoft.com/office/officeart/2009/layout/CircleArrowProcess"/>
    <dgm:cxn modelId="{26694CBB-C5A5-B44E-834A-4806BE6FD78E}" type="presParOf" srcId="{A2124A5C-4ED3-9F4E-800D-09C20D37B923}" destId="{CF4EF7BD-DF28-084A-8E31-3255A7AAEF07}" srcOrd="4" destOrd="0" presId="urn:microsoft.com/office/officeart/2009/layout/CircleArrowProcess"/>
    <dgm:cxn modelId="{ABBBBF5C-3299-E04D-9890-240AB4CF9E95}" type="presParOf" srcId="{CF4EF7BD-DF28-084A-8E31-3255A7AAEF07}" destId="{8CA1B82D-F9D7-6644-BF29-F74EA10764CA}" srcOrd="0" destOrd="0" presId="urn:microsoft.com/office/officeart/2009/layout/CircleArrowProcess"/>
    <dgm:cxn modelId="{54EF9E38-CC51-044E-8B22-C84FC7C02205}" type="presParOf" srcId="{A2124A5C-4ED3-9F4E-800D-09C20D37B923}" destId="{939918F1-F0F9-CC4D-A38F-2182C0F12A25}"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D6E5901-A385-F941-B6E3-DF43AE4C6D79}" type="doc">
      <dgm:prSet loTypeId="urn:microsoft.com/office/officeart/2005/8/layout/hProcess9" loCatId="process" qsTypeId="urn:microsoft.com/office/officeart/2005/8/quickstyle/simple5" qsCatId="simple" csTypeId="urn:microsoft.com/office/officeart/2005/8/colors/colorful5" csCatId="colorful" phldr="1"/>
      <dgm:spPr/>
      <dgm:t>
        <a:bodyPr/>
        <a:lstStyle/>
        <a:p>
          <a:endParaRPr lang="en-US"/>
        </a:p>
      </dgm:t>
    </dgm:pt>
    <dgm:pt modelId="{477959DF-3A78-4F4B-B0F9-4A3A1B87564F}">
      <dgm:prSet custT="1"/>
      <dgm:spPr/>
      <dgm:t>
        <a:bodyPr/>
        <a:lstStyle/>
        <a:p>
          <a:r>
            <a:rPr lang="en-US" sz="1800"/>
            <a:t>Overall capability score 97.5</a:t>
          </a:r>
          <a:endParaRPr lang="es-ES" sz="1800"/>
        </a:p>
      </dgm:t>
    </dgm:pt>
    <dgm:pt modelId="{4A5B51A0-B4A6-A84A-B706-8BCBC644C1AC}" type="parTrans" cxnId="{C22E0B6F-7073-7D47-B20E-3574FCAAAC6E}">
      <dgm:prSet/>
      <dgm:spPr/>
      <dgm:t>
        <a:bodyPr/>
        <a:lstStyle/>
        <a:p>
          <a:endParaRPr lang="en-US"/>
        </a:p>
      </dgm:t>
    </dgm:pt>
    <dgm:pt modelId="{01107239-1888-524C-89FD-B8283C6FC31D}" type="sibTrans" cxnId="{C22E0B6F-7073-7D47-B20E-3574FCAAAC6E}">
      <dgm:prSet/>
      <dgm:spPr/>
      <dgm:t>
        <a:bodyPr/>
        <a:lstStyle/>
        <a:p>
          <a:endParaRPr lang="en-US"/>
        </a:p>
      </dgm:t>
    </dgm:pt>
    <dgm:pt modelId="{B4248FB9-40EF-E84C-8EDC-79CBE944B7FB}">
      <dgm:prSet custT="1"/>
      <dgm:spPr/>
      <dgm:t>
        <a:bodyPr/>
        <a:lstStyle/>
        <a:p>
          <a:r>
            <a:rPr lang="en-US" sz="2000"/>
            <a:t>Security </a:t>
          </a:r>
          <a:r>
            <a:rPr lang="en-US" sz="2000" err="1"/>
            <a:t>Effectivness</a:t>
          </a:r>
          <a:r>
            <a:rPr lang="en-US" sz="2000"/>
            <a:t>: 96.7% </a:t>
          </a:r>
          <a:endParaRPr lang="es-ES" sz="2000"/>
        </a:p>
      </dgm:t>
    </dgm:pt>
    <dgm:pt modelId="{38CFA804-A8E9-4B4C-88D1-FDFBE4DBDBC5}" type="parTrans" cxnId="{5861A4EA-E134-4A47-90F3-490F36798F49}">
      <dgm:prSet/>
      <dgm:spPr/>
      <dgm:t>
        <a:bodyPr/>
        <a:lstStyle/>
        <a:p>
          <a:endParaRPr lang="en-US"/>
        </a:p>
      </dgm:t>
    </dgm:pt>
    <dgm:pt modelId="{AA740D27-5F24-E949-A92D-9524FA17EFDA}" type="sibTrans" cxnId="{5861A4EA-E134-4A47-90F3-490F36798F49}">
      <dgm:prSet/>
      <dgm:spPr/>
      <dgm:t>
        <a:bodyPr/>
        <a:lstStyle/>
        <a:p>
          <a:endParaRPr lang="en-US"/>
        </a:p>
      </dgm:t>
    </dgm:pt>
    <dgm:pt modelId="{871191F2-4D41-9440-8E6D-8EA03BA29A66}" type="pres">
      <dgm:prSet presAssocID="{3D6E5901-A385-F941-B6E3-DF43AE4C6D79}" presName="CompostProcess" presStyleCnt="0">
        <dgm:presLayoutVars>
          <dgm:dir/>
          <dgm:resizeHandles val="exact"/>
        </dgm:presLayoutVars>
      </dgm:prSet>
      <dgm:spPr/>
    </dgm:pt>
    <dgm:pt modelId="{E0495566-9D1C-1F48-8FDE-03F1ACAD30A3}" type="pres">
      <dgm:prSet presAssocID="{3D6E5901-A385-F941-B6E3-DF43AE4C6D79}" presName="arrow" presStyleLbl="bgShp" presStyleIdx="0" presStyleCnt="1" custScaleX="117647"/>
      <dgm:spPr/>
    </dgm:pt>
    <dgm:pt modelId="{49E5D4D2-686F-B549-903A-02CCAE8A3924}" type="pres">
      <dgm:prSet presAssocID="{3D6E5901-A385-F941-B6E3-DF43AE4C6D79}" presName="linearProcess" presStyleCnt="0"/>
      <dgm:spPr/>
    </dgm:pt>
    <dgm:pt modelId="{F6E37219-9DF4-BE49-A435-956BD1D75962}" type="pres">
      <dgm:prSet presAssocID="{477959DF-3A78-4F4B-B0F9-4A3A1B87564F}" presName="textNode" presStyleLbl="node1" presStyleIdx="0" presStyleCnt="2" custScaleX="69770">
        <dgm:presLayoutVars>
          <dgm:bulletEnabled val="1"/>
        </dgm:presLayoutVars>
      </dgm:prSet>
      <dgm:spPr/>
    </dgm:pt>
    <dgm:pt modelId="{173ABF27-4B48-7441-A849-B3D1064CA7CF}" type="pres">
      <dgm:prSet presAssocID="{01107239-1888-524C-89FD-B8283C6FC31D}" presName="sibTrans" presStyleCnt="0"/>
      <dgm:spPr/>
    </dgm:pt>
    <dgm:pt modelId="{82A34412-0293-E14F-9083-E6DA2E180595}" type="pres">
      <dgm:prSet presAssocID="{B4248FB9-40EF-E84C-8EDC-79CBE944B7FB}" presName="textNode" presStyleLbl="node1" presStyleIdx="1" presStyleCnt="2" custScaleX="78294">
        <dgm:presLayoutVars>
          <dgm:bulletEnabled val="1"/>
        </dgm:presLayoutVars>
      </dgm:prSet>
      <dgm:spPr/>
    </dgm:pt>
  </dgm:ptLst>
  <dgm:cxnLst>
    <dgm:cxn modelId="{C01BC041-5924-2A4A-9F8C-2FF423D0CF96}" type="presOf" srcId="{B4248FB9-40EF-E84C-8EDC-79CBE944B7FB}" destId="{82A34412-0293-E14F-9083-E6DA2E180595}" srcOrd="0" destOrd="0" presId="urn:microsoft.com/office/officeart/2005/8/layout/hProcess9"/>
    <dgm:cxn modelId="{C22E0B6F-7073-7D47-B20E-3574FCAAAC6E}" srcId="{3D6E5901-A385-F941-B6E3-DF43AE4C6D79}" destId="{477959DF-3A78-4F4B-B0F9-4A3A1B87564F}" srcOrd="0" destOrd="0" parTransId="{4A5B51A0-B4A6-A84A-B706-8BCBC644C1AC}" sibTransId="{01107239-1888-524C-89FD-B8283C6FC31D}"/>
    <dgm:cxn modelId="{C49ACA9E-7DB4-2B4B-BD3F-99576E4EAEEB}" type="presOf" srcId="{3D6E5901-A385-F941-B6E3-DF43AE4C6D79}" destId="{871191F2-4D41-9440-8E6D-8EA03BA29A66}" srcOrd="0" destOrd="0" presId="urn:microsoft.com/office/officeart/2005/8/layout/hProcess9"/>
    <dgm:cxn modelId="{433D8FD3-FA2F-4245-88AB-CCF8C5C0C01E}" type="presOf" srcId="{477959DF-3A78-4F4B-B0F9-4A3A1B87564F}" destId="{F6E37219-9DF4-BE49-A435-956BD1D75962}" srcOrd="0" destOrd="0" presId="urn:microsoft.com/office/officeart/2005/8/layout/hProcess9"/>
    <dgm:cxn modelId="{5861A4EA-E134-4A47-90F3-490F36798F49}" srcId="{3D6E5901-A385-F941-B6E3-DF43AE4C6D79}" destId="{B4248FB9-40EF-E84C-8EDC-79CBE944B7FB}" srcOrd="1" destOrd="0" parTransId="{38CFA804-A8E9-4B4C-88D1-FDFBE4DBDBC5}" sibTransId="{AA740D27-5F24-E949-A92D-9524FA17EFDA}"/>
    <dgm:cxn modelId="{657E9058-F4A2-0440-B205-E025ADEE584E}" type="presParOf" srcId="{871191F2-4D41-9440-8E6D-8EA03BA29A66}" destId="{E0495566-9D1C-1F48-8FDE-03F1ACAD30A3}" srcOrd="0" destOrd="0" presId="urn:microsoft.com/office/officeart/2005/8/layout/hProcess9"/>
    <dgm:cxn modelId="{53D48639-E870-474A-A422-3F9FCF804DA4}" type="presParOf" srcId="{871191F2-4D41-9440-8E6D-8EA03BA29A66}" destId="{49E5D4D2-686F-B549-903A-02CCAE8A3924}" srcOrd="1" destOrd="0" presId="urn:microsoft.com/office/officeart/2005/8/layout/hProcess9"/>
    <dgm:cxn modelId="{25291EB4-A934-F240-B6E3-B29F48396EEF}" type="presParOf" srcId="{49E5D4D2-686F-B549-903A-02CCAE8A3924}" destId="{F6E37219-9DF4-BE49-A435-956BD1D75962}" srcOrd="0" destOrd="0" presId="urn:microsoft.com/office/officeart/2005/8/layout/hProcess9"/>
    <dgm:cxn modelId="{4E8ED633-9F7A-FC41-89D7-805ACB53CD84}" type="presParOf" srcId="{49E5D4D2-686F-B549-903A-02CCAE8A3924}" destId="{173ABF27-4B48-7441-A849-B3D1064CA7CF}" srcOrd="1" destOrd="0" presId="urn:microsoft.com/office/officeart/2005/8/layout/hProcess9"/>
    <dgm:cxn modelId="{37A90101-3A51-4246-AA59-08B88EBBBFA8}" type="presParOf" srcId="{49E5D4D2-686F-B549-903A-02CCAE8A3924}" destId="{82A34412-0293-E14F-9083-E6DA2E180595}" srcOrd="2"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11B891-8C9B-B24F-A310-4ED87F5F1695}">
      <dsp:nvSpPr>
        <dsp:cNvPr id="0" name=""/>
        <dsp:cNvSpPr/>
      </dsp:nvSpPr>
      <dsp:spPr>
        <a:xfrm>
          <a:off x="0" y="301"/>
          <a:ext cx="3277780" cy="342636"/>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t>21 products tested</a:t>
          </a:r>
          <a:endParaRPr lang="es-ES" sz="1800" b="1" kern="1200"/>
        </a:p>
      </dsp:txBody>
      <dsp:txXfrm>
        <a:off x="16726" y="17027"/>
        <a:ext cx="3244328" cy="309184"/>
      </dsp:txXfrm>
    </dsp:sp>
    <dsp:sp modelId="{A1CE77F8-4B05-2D44-AEC8-1F4EE0387005}">
      <dsp:nvSpPr>
        <dsp:cNvPr id="0" name=""/>
        <dsp:cNvSpPr/>
      </dsp:nvSpPr>
      <dsp:spPr>
        <a:xfrm>
          <a:off x="0" y="354651"/>
          <a:ext cx="3277780" cy="342636"/>
        </a:xfrm>
        <a:prstGeom prst="roundRect">
          <a:avLst/>
        </a:prstGeom>
        <a:solidFill>
          <a:schemeClr val="accent5">
            <a:hueOff val="-3047636"/>
            <a:satOff val="11599"/>
            <a:lumOff val="68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t>19 vendors shown</a:t>
          </a:r>
          <a:endParaRPr lang="es-ES" sz="1800" b="1" kern="1200"/>
        </a:p>
      </dsp:txBody>
      <dsp:txXfrm>
        <a:off x="16726" y="371377"/>
        <a:ext cx="3244328" cy="309184"/>
      </dsp:txXfrm>
    </dsp:sp>
    <dsp:sp modelId="{A67B710A-D654-B840-95DA-52521A9CA62F}">
      <dsp:nvSpPr>
        <dsp:cNvPr id="0" name=""/>
        <dsp:cNvSpPr/>
      </dsp:nvSpPr>
      <dsp:spPr>
        <a:xfrm>
          <a:off x="0" y="709001"/>
          <a:ext cx="3277780" cy="342636"/>
        </a:xfrm>
        <a:prstGeom prst="roundRect">
          <a:avLst/>
        </a:prstGeom>
        <a:solidFill>
          <a:schemeClr val="accent5">
            <a:hueOff val="-6095273"/>
            <a:satOff val="23198"/>
            <a:lumOff val="136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t>14  Recommended</a:t>
          </a:r>
          <a:endParaRPr lang="es-ES" sz="1800" b="1" kern="1200"/>
        </a:p>
      </dsp:txBody>
      <dsp:txXfrm>
        <a:off x="16726" y="725727"/>
        <a:ext cx="3244328" cy="309184"/>
      </dsp:txXfrm>
    </dsp:sp>
    <dsp:sp modelId="{3E1F9AE5-76DE-6C48-9B15-96157A97F8EC}">
      <dsp:nvSpPr>
        <dsp:cNvPr id="0" name=""/>
        <dsp:cNvSpPr/>
      </dsp:nvSpPr>
      <dsp:spPr>
        <a:xfrm>
          <a:off x="0" y="1063352"/>
          <a:ext cx="3277780" cy="342636"/>
        </a:xfrm>
        <a:prstGeom prst="roundRect">
          <a:avLst/>
        </a:prstGeom>
        <a:solidFill>
          <a:schemeClr val="accent5">
            <a:hueOff val="-9142908"/>
            <a:satOff val="34796"/>
            <a:lumOff val="2044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t>2 Security Recommended</a:t>
          </a:r>
          <a:endParaRPr lang="es-ES" sz="1800" b="1" kern="1200"/>
        </a:p>
      </dsp:txBody>
      <dsp:txXfrm>
        <a:off x="16726" y="1080078"/>
        <a:ext cx="3244328" cy="309184"/>
      </dsp:txXfrm>
    </dsp:sp>
    <dsp:sp modelId="{59097064-9581-AA46-B73C-97ACC500BB8D}">
      <dsp:nvSpPr>
        <dsp:cNvPr id="0" name=""/>
        <dsp:cNvSpPr/>
      </dsp:nvSpPr>
      <dsp:spPr>
        <a:xfrm>
          <a:off x="0" y="1417702"/>
          <a:ext cx="3277780" cy="342636"/>
        </a:xfrm>
        <a:prstGeom prst="roundRect">
          <a:avLst/>
        </a:prstGeom>
        <a:solidFill>
          <a:schemeClr val="accent5">
            <a:hueOff val="-12190545"/>
            <a:satOff val="46395"/>
            <a:lumOff val="272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t>3 Caution</a:t>
          </a:r>
          <a:endParaRPr lang="es-ES" sz="1800" b="1" kern="1200"/>
        </a:p>
      </dsp:txBody>
      <dsp:txXfrm>
        <a:off x="16726" y="1434428"/>
        <a:ext cx="3244328" cy="3091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A75990-8A33-DD46-9442-E15EE34061AF}">
      <dsp:nvSpPr>
        <dsp:cNvPr id="0" name=""/>
        <dsp:cNvSpPr/>
      </dsp:nvSpPr>
      <dsp:spPr>
        <a:xfrm>
          <a:off x="0" y="6391"/>
          <a:ext cx="3277781" cy="4305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Security effectiveness 87.4% - 99.1%</a:t>
          </a:r>
          <a:endParaRPr lang="es-ES" sz="1400" kern="1200"/>
        </a:p>
      </dsp:txBody>
      <dsp:txXfrm>
        <a:off x="21018" y="27409"/>
        <a:ext cx="3235745" cy="388524"/>
      </dsp:txXfrm>
    </dsp:sp>
    <dsp:sp modelId="{C27DD1E2-97AD-DC45-B5F8-DE519C06DEDB}">
      <dsp:nvSpPr>
        <dsp:cNvPr id="0" name=""/>
        <dsp:cNvSpPr/>
      </dsp:nvSpPr>
      <dsp:spPr>
        <a:xfrm>
          <a:off x="0" y="503192"/>
          <a:ext cx="3277781" cy="430560"/>
        </a:xfrm>
        <a:prstGeom prst="roundRect">
          <a:avLst/>
        </a:prstGeom>
        <a:solidFill>
          <a:schemeClr val="accent4">
            <a:hueOff val="-3520835"/>
            <a:satOff val="-19643"/>
            <a:lumOff val="-386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6 vendors missed at lest one evasion</a:t>
          </a:r>
          <a:endParaRPr lang="es-ES" sz="1400" kern="1200"/>
        </a:p>
      </dsp:txBody>
      <dsp:txXfrm>
        <a:off x="21018" y="524210"/>
        <a:ext cx="3235745" cy="3885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9A9CE7-9B51-1545-9FB7-25D8B04F8382}">
      <dsp:nvSpPr>
        <dsp:cNvPr id="0" name=""/>
        <dsp:cNvSpPr/>
      </dsp:nvSpPr>
      <dsp:spPr>
        <a:xfrm>
          <a:off x="1200397" y="0"/>
          <a:ext cx="1725519" cy="1725782"/>
        </a:xfrm>
        <a:prstGeom prst="circularArrow">
          <a:avLst>
            <a:gd name="adj1" fmla="val 10980"/>
            <a:gd name="adj2" fmla="val 1142322"/>
            <a:gd name="adj3" fmla="val 4500000"/>
            <a:gd name="adj4" fmla="val 10800000"/>
            <a:gd name="adj5" fmla="val 125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31FDD417-164F-3E45-8139-4686F069A645}">
      <dsp:nvSpPr>
        <dsp:cNvPr id="0" name=""/>
        <dsp:cNvSpPr/>
      </dsp:nvSpPr>
      <dsp:spPr>
        <a:xfrm>
          <a:off x="1448563" y="542694"/>
          <a:ext cx="1263825" cy="4793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a:t>False positive:</a:t>
          </a:r>
        </a:p>
        <a:p>
          <a:pPr marL="0" lvl="0" indent="0" algn="ctr" defTabSz="711200">
            <a:lnSpc>
              <a:spcPct val="90000"/>
            </a:lnSpc>
            <a:spcBef>
              <a:spcPct val="0"/>
            </a:spcBef>
            <a:spcAft>
              <a:spcPct val="35000"/>
            </a:spcAft>
            <a:buNone/>
          </a:pPr>
          <a:r>
            <a:rPr lang="en-US" sz="2000" b="1" kern="1200"/>
            <a:t>0</a:t>
          </a:r>
          <a:endParaRPr lang="es-ES" sz="2000" b="1" kern="1200"/>
        </a:p>
      </dsp:txBody>
      <dsp:txXfrm>
        <a:off x="1448563" y="542694"/>
        <a:ext cx="1263825" cy="479304"/>
      </dsp:txXfrm>
    </dsp:sp>
    <dsp:sp modelId="{3CF8FD8A-3B0B-1540-BD42-79E6AD4BD2C5}">
      <dsp:nvSpPr>
        <dsp:cNvPr id="0" name=""/>
        <dsp:cNvSpPr/>
      </dsp:nvSpPr>
      <dsp:spPr>
        <a:xfrm>
          <a:off x="721140" y="991589"/>
          <a:ext cx="1725519" cy="1725782"/>
        </a:xfrm>
        <a:prstGeom prst="leftCircularArrow">
          <a:avLst>
            <a:gd name="adj1" fmla="val 10980"/>
            <a:gd name="adj2" fmla="val 1142322"/>
            <a:gd name="adj3" fmla="val 6300000"/>
            <a:gd name="adj4" fmla="val 18900000"/>
            <a:gd name="adj5" fmla="val 12500"/>
          </a:avLst>
        </a:prstGeom>
        <a:gradFill rotWithShape="0">
          <a:gsLst>
            <a:gs pos="0">
              <a:schemeClr val="accent5">
                <a:hueOff val="-6095273"/>
                <a:satOff val="23198"/>
                <a:lumOff val="13627"/>
                <a:alphaOff val="0"/>
                <a:satMod val="103000"/>
                <a:lumMod val="102000"/>
                <a:tint val="94000"/>
              </a:schemeClr>
            </a:gs>
            <a:gs pos="50000">
              <a:schemeClr val="accent5">
                <a:hueOff val="-6095273"/>
                <a:satOff val="23198"/>
                <a:lumOff val="13627"/>
                <a:alphaOff val="0"/>
                <a:satMod val="110000"/>
                <a:lumMod val="100000"/>
                <a:shade val="100000"/>
              </a:schemeClr>
            </a:gs>
            <a:gs pos="100000">
              <a:schemeClr val="accent5">
                <a:hueOff val="-6095273"/>
                <a:satOff val="23198"/>
                <a:lumOff val="1362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4AB5787-CD59-194E-BDB8-90FE93A8BFF9}">
      <dsp:nvSpPr>
        <dsp:cNvPr id="0" name=""/>
        <dsp:cNvSpPr/>
      </dsp:nvSpPr>
      <dsp:spPr>
        <a:xfrm>
          <a:off x="1100559" y="1557951"/>
          <a:ext cx="966681" cy="4793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b="1" kern="1200">
              <a:latin typeface="Arial" panose="020B0604020202020204"/>
              <a:ea typeface="+mn-ea"/>
              <a:cs typeface="+mn-cs"/>
            </a:rPr>
            <a:t>Evasion</a:t>
          </a:r>
          <a:r>
            <a:rPr lang="es-ES" sz="1200" kern="1200"/>
            <a:t> </a:t>
          </a:r>
          <a:r>
            <a:rPr lang="es-ES" sz="1600" b="1" kern="1200">
              <a:latin typeface="Arial" panose="020B0604020202020204"/>
              <a:ea typeface="+mn-ea"/>
              <a:cs typeface="+mn-cs"/>
            </a:rPr>
            <a:t>Score 100%</a:t>
          </a:r>
        </a:p>
      </dsp:txBody>
      <dsp:txXfrm>
        <a:off x="1100559" y="1557951"/>
        <a:ext cx="966681" cy="479304"/>
      </dsp:txXfrm>
    </dsp:sp>
    <dsp:sp modelId="{8CA1B82D-F9D7-6644-BF29-F74EA10764CA}">
      <dsp:nvSpPr>
        <dsp:cNvPr id="0" name=""/>
        <dsp:cNvSpPr/>
      </dsp:nvSpPr>
      <dsp:spPr>
        <a:xfrm>
          <a:off x="1323209" y="2101840"/>
          <a:ext cx="1482488" cy="1483083"/>
        </a:xfrm>
        <a:prstGeom prst="blockArc">
          <a:avLst>
            <a:gd name="adj1" fmla="val 13500000"/>
            <a:gd name="adj2" fmla="val 10800000"/>
            <a:gd name="adj3" fmla="val 12740"/>
          </a:avLst>
        </a:prstGeom>
        <a:gradFill rotWithShape="0">
          <a:gsLst>
            <a:gs pos="0">
              <a:schemeClr val="accent5">
                <a:hueOff val="-12190545"/>
                <a:satOff val="46395"/>
                <a:lumOff val="27254"/>
                <a:alphaOff val="0"/>
                <a:satMod val="103000"/>
                <a:lumMod val="102000"/>
                <a:tint val="94000"/>
              </a:schemeClr>
            </a:gs>
            <a:gs pos="50000">
              <a:schemeClr val="accent5">
                <a:hueOff val="-12190545"/>
                <a:satOff val="46395"/>
                <a:lumOff val="27254"/>
                <a:alphaOff val="0"/>
                <a:satMod val="110000"/>
                <a:lumMod val="100000"/>
                <a:shade val="100000"/>
              </a:schemeClr>
            </a:gs>
            <a:gs pos="100000">
              <a:schemeClr val="accent5">
                <a:hueOff val="-12190545"/>
                <a:satOff val="46395"/>
                <a:lumOff val="2725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939918F1-F0F9-CC4D-A38F-2182C0F12A25}">
      <dsp:nvSpPr>
        <dsp:cNvPr id="0" name=""/>
        <dsp:cNvSpPr/>
      </dsp:nvSpPr>
      <dsp:spPr>
        <a:xfrm>
          <a:off x="1584062" y="2619145"/>
          <a:ext cx="958838" cy="4793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889000">
            <a:lnSpc>
              <a:spcPct val="90000"/>
            </a:lnSpc>
            <a:spcBef>
              <a:spcPct val="0"/>
            </a:spcBef>
            <a:spcAft>
              <a:spcPct val="35000"/>
            </a:spcAft>
            <a:buNone/>
          </a:pPr>
          <a:r>
            <a:rPr lang="es-ES" sz="2000" b="1" kern="1200"/>
            <a:t>ROI: 3055%</a:t>
          </a:r>
        </a:p>
      </dsp:txBody>
      <dsp:txXfrm>
        <a:off x="1584062" y="2619145"/>
        <a:ext cx="958838" cy="4793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495566-9D1C-1F48-8FDE-03F1ACAD30A3}">
      <dsp:nvSpPr>
        <dsp:cNvPr id="0" name=""/>
        <dsp:cNvSpPr/>
      </dsp:nvSpPr>
      <dsp:spPr>
        <a:xfrm>
          <a:off x="1" y="0"/>
          <a:ext cx="7218825" cy="1483640"/>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F6E37219-9DF4-BE49-A435-956BD1D75962}">
      <dsp:nvSpPr>
        <dsp:cNvPr id="0" name=""/>
        <dsp:cNvSpPr/>
      </dsp:nvSpPr>
      <dsp:spPr>
        <a:xfrm>
          <a:off x="396114" y="445092"/>
          <a:ext cx="2821629" cy="593456"/>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Overall capability score 97.5</a:t>
          </a:r>
          <a:endParaRPr lang="es-ES" sz="1800" kern="1200"/>
        </a:p>
      </dsp:txBody>
      <dsp:txXfrm>
        <a:off x="425084" y="474062"/>
        <a:ext cx="2763689" cy="535516"/>
      </dsp:txXfrm>
    </dsp:sp>
    <dsp:sp modelId="{82A34412-0293-E14F-9083-E6DA2E180595}">
      <dsp:nvSpPr>
        <dsp:cNvPr id="0" name=""/>
        <dsp:cNvSpPr/>
      </dsp:nvSpPr>
      <dsp:spPr>
        <a:xfrm>
          <a:off x="3578685" y="445092"/>
          <a:ext cx="3244029" cy="593456"/>
        </a:xfrm>
        <a:prstGeom prst="roundRect">
          <a:avLst/>
        </a:prstGeom>
        <a:gradFill rotWithShape="0">
          <a:gsLst>
            <a:gs pos="0">
              <a:schemeClr val="accent5">
                <a:hueOff val="-12190545"/>
                <a:satOff val="46395"/>
                <a:lumOff val="27254"/>
                <a:alphaOff val="0"/>
                <a:satMod val="103000"/>
                <a:lumMod val="102000"/>
                <a:tint val="94000"/>
              </a:schemeClr>
            </a:gs>
            <a:gs pos="50000">
              <a:schemeClr val="accent5">
                <a:hueOff val="-12190545"/>
                <a:satOff val="46395"/>
                <a:lumOff val="27254"/>
                <a:alphaOff val="0"/>
                <a:satMod val="110000"/>
                <a:lumMod val="100000"/>
                <a:shade val="100000"/>
              </a:schemeClr>
            </a:gs>
            <a:gs pos="100000">
              <a:schemeClr val="accent5">
                <a:hueOff val="-12190545"/>
                <a:satOff val="46395"/>
                <a:lumOff val="2725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Security </a:t>
          </a:r>
          <a:r>
            <a:rPr lang="en-US" sz="2000" kern="1200" err="1"/>
            <a:t>Effectivness</a:t>
          </a:r>
          <a:r>
            <a:rPr lang="en-US" sz="2000" kern="1200"/>
            <a:t>: 96.7% </a:t>
          </a:r>
          <a:endParaRPr lang="es-ES" sz="2000" kern="1200"/>
        </a:p>
      </dsp:txBody>
      <dsp:txXfrm>
        <a:off x="3607655" y="474062"/>
        <a:ext cx="3186089" cy="53551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02D239-7CC6-7145-B53F-652948A25488}" type="datetimeFigureOut">
              <a:rPr lang="en-GB" smtClean="0"/>
              <a:t>25/10/2019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A6EAA0-38D7-7042-8C58-003CC0D90F5C}" type="slidenum">
              <a:rPr lang="en-GB" smtClean="0"/>
              <a:t>‹Nr.›</a:t>
            </a:fld>
            <a:endParaRPr lang="en-GB"/>
          </a:p>
        </p:txBody>
      </p:sp>
    </p:spTree>
    <p:extLst>
      <p:ext uri="{BB962C8B-B14F-4D97-AF65-F5344CB8AC3E}">
        <p14:creationId xmlns:p14="http://schemas.microsoft.com/office/powerpoint/2010/main" val="961293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A5BCC9-2D58-BC45-8057-F0927490CD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0022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(this slide contains animation)</a:t>
            </a:r>
          </a:p>
          <a:p>
            <a:r>
              <a:rPr lang="en-US" err="1"/>
              <a:t>FortiClient</a:t>
            </a:r>
            <a:r>
              <a:rPr lang="en-US"/>
              <a:t> is an integrated endpoint agent with a modular design.   </a:t>
            </a:r>
          </a:p>
          <a:p>
            <a:endParaRPr lang="en-US"/>
          </a:p>
          <a:p>
            <a:pPr marL="0" marR="0" lvl="0" indent="0" algn="l" defTabSz="685771" rtl="0" eaLnBrk="1" fontAlgn="auto" latinLnBrk="0" hangingPunct="1">
              <a:lnSpc>
                <a:spcPct val="100000"/>
              </a:lnSpc>
              <a:spcBef>
                <a:spcPts val="0"/>
              </a:spcBef>
              <a:spcAft>
                <a:spcPts val="0"/>
              </a:spcAft>
              <a:buClrTx/>
              <a:buSzTx/>
              <a:buFontTx/>
              <a:buNone/>
              <a:tabLst/>
              <a:defRPr/>
            </a:pPr>
            <a:r>
              <a:rPr lang="en-US" i="1"/>
              <a:t>(Click)</a:t>
            </a:r>
            <a:r>
              <a:rPr lang="en-US"/>
              <a:t> </a:t>
            </a:r>
          </a:p>
          <a:p>
            <a:r>
              <a:rPr lang="en-US"/>
              <a:t>The components make up three key use cases.  </a:t>
            </a:r>
          </a:p>
          <a:p>
            <a:r>
              <a:rPr lang="en-US" i="1"/>
              <a:t>(Click)</a:t>
            </a:r>
            <a:r>
              <a:rPr lang="en-US"/>
              <a:t> </a:t>
            </a:r>
          </a:p>
          <a:p>
            <a:r>
              <a:rPr lang="en-US"/>
              <a:t>Fabric Agent – integrates with the </a:t>
            </a:r>
            <a:r>
              <a:rPr lang="en-US" err="1"/>
              <a:t>Fortinet</a:t>
            </a:r>
            <a:r>
              <a:rPr lang="en-US"/>
              <a:t> Security Fabric.  </a:t>
            </a:r>
          </a:p>
          <a:p>
            <a:pPr marL="0" marR="0" lvl="0" indent="0" algn="l" defTabSz="685771" rtl="0" eaLnBrk="1" fontAlgn="auto" latinLnBrk="0" hangingPunct="1">
              <a:lnSpc>
                <a:spcPct val="100000"/>
              </a:lnSpc>
              <a:spcBef>
                <a:spcPts val="0"/>
              </a:spcBef>
              <a:spcAft>
                <a:spcPts val="0"/>
              </a:spcAft>
              <a:buClrTx/>
              <a:buSzTx/>
              <a:buFontTx/>
              <a:buNone/>
              <a:tabLst/>
              <a:defRPr/>
            </a:pPr>
            <a:r>
              <a:rPr lang="en-US" i="1"/>
              <a:t>(Click)</a:t>
            </a:r>
            <a:r>
              <a:rPr lang="en-US"/>
              <a:t> </a:t>
            </a:r>
          </a:p>
          <a:p>
            <a:r>
              <a:rPr lang="en-US"/>
              <a:t>VPN and Single Sign On agents enable secure remote access.</a:t>
            </a:r>
          </a:p>
          <a:p>
            <a:pPr marL="0" marR="0" lvl="0" indent="0" algn="l" defTabSz="685771" rtl="0" eaLnBrk="1" fontAlgn="auto" latinLnBrk="0" hangingPunct="1">
              <a:lnSpc>
                <a:spcPct val="100000"/>
              </a:lnSpc>
              <a:spcBef>
                <a:spcPts val="0"/>
              </a:spcBef>
              <a:spcAft>
                <a:spcPts val="0"/>
              </a:spcAft>
              <a:buClrTx/>
              <a:buSzTx/>
              <a:buFontTx/>
              <a:buNone/>
              <a:tabLst/>
              <a:defRPr/>
            </a:pPr>
            <a:r>
              <a:rPr lang="en-US" i="1"/>
              <a:t>(Click)</a:t>
            </a:r>
            <a:r>
              <a:rPr lang="en-US"/>
              <a:t> </a:t>
            </a:r>
          </a:p>
          <a:p>
            <a:r>
              <a:rPr lang="en-US"/>
              <a:t>The Sandbox Agent (or sandbox sensor) and the endpoint protection components deliver the advanced endpoint protection functions.  </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A5BCC9-2D58-BC45-8057-F0927490CD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0442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9156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6074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4972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0922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5448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1089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0817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7776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b="0" i="0" u="none" strike="noStrike" kern="1200">
                <a:solidFill>
                  <a:schemeClr val="tx1"/>
                </a:solidFill>
                <a:effectLst/>
                <a:latin typeface="+mn-lt"/>
                <a:ea typeface="+mn-ea"/>
                <a:cs typeface="+mn-cs"/>
              </a:rPr>
              <a:t>[</a:t>
            </a:r>
            <a:r>
              <a:rPr lang="en" sz="1200" b="0" i="0" u="none" strike="noStrike" kern="1200" err="1">
                <a:solidFill>
                  <a:schemeClr val="tx1"/>
                </a:solidFill>
                <a:effectLst/>
                <a:latin typeface="+mn-lt"/>
                <a:ea typeface="+mn-ea"/>
                <a:cs typeface="+mn-cs"/>
              </a:rPr>
              <a:t>FortiSandbox</a:t>
            </a:r>
            <a:r>
              <a:rPr lang="en" sz="1200" b="0" i="0" u="none" strike="noStrike" kern="1200">
                <a:solidFill>
                  <a:schemeClr val="tx1"/>
                </a:solidFill>
                <a:effectLst/>
                <a:latin typeface="+mn-lt"/>
                <a:ea typeface="+mn-ea"/>
                <a:cs typeface="+mn-cs"/>
              </a:rPr>
              <a:t> was used. We simulated the future </a:t>
            </a:r>
            <a:r>
              <a:rPr lang="en" sz="1200" b="0" i="0" u="none" strike="noStrike" kern="1200" err="1">
                <a:solidFill>
                  <a:schemeClr val="tx1"/>
                </a:solidFill>
                <a:effectLst/>
                <a:latin typeface="+mn-lt"/>
                <a:ea typeface="+mn-ea"/>
                <a:cs typeface="+mn-cs"/>
              </a:rPr>
              <a:t>FortiSandbox</a:t>
            </a:r>
            <a:r>
              <a:rPr lang="en" sz="1200" b="0" i="0" u="none" strike="noStrike" kern="1200">
                <a:solidFill>
                  <a:schemeClr val="tx1"/>
                </a:solidFill>
                <a:effectLst/>
                <a:latin typeface="+mn-lt"/>
                <a:ea typeface="+mn-ea"/>
                <a:cs typeface="+mn-cs"/>
              </a:rPr>
              <a:t> Cloud coming in 6.2 and associated expected licensing costs.]</a:t>
            </a:r>
          </a:p>
          <a:p>
            <a:endParaRPr lang="en" sz="1200" b="0" i="0" u="none" strike="noStrike" kern="1200">
              <a:solidFill>
                <a:schemeClr val="tx1"/>
              </a:solidFill>
              <a:effectLst/>
              <a:latin typeface="+mn-lt"/>
              <a:ea typeface="+mn-ea"/>
              <a:cs typeface="+mn-cs"/>
            </a:endParaRPr>
          </a:p>
          <a:p>
            <a:r>
              <a:rPr lang="en" sz="1200" b="1" i="0" u="none" strike="noStrike" kern="1200">
                <a:solidFill>
                  <a:schemeClr val="tx1"/>
                </a:solidFill>
                <a:effectLst/>
                <a:latin typeface="+mn-lt"/>
                <a:ea typeface="+mn-ea"/>
                <a:cs typeface="+mn-cs"/>
              </a:rPr>
              <a:t>Q: Do we know who those 3 masked vendors are?</a:t>
            </a:r>
            <a:endParaRPr lang="en" sz="1200" b="0" i="0" u="none" strike="noStrike" kern="1200">
              <a:solidFill>
                <a:schemeClr val="tx1"/>
              </a:solidFill>
              <a:effectLst/>
              <a:latin typeface="+mn-lt"/>
              <a:ea typeface="+mn-ea"/>
              <a:cs typeface="+mn-cs"/>
            </a:endParaRPr>
          </a:p>
          <a:p>
            <a:r>
              <a:rPr lang="en" sz="1200" b="0" i="0" u="none" strike="noStrike" kern="1200">
                <a:solidFill>
                  <a:schemeClr val="tx1"/>
                </a:solidFill>
                <a:effectLst/>
                <a:latin typeface="+mn-lt"/>
                <a:ea typeface="+mn-ea"/>
                <a:cs typeface="+mn-cs"/>
              </a:rPr>
              <a:t>A: At this point it is unknown, we will update once we find out.</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3893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r>
              <a:rPr lang="en-US" sz="1200" b="0" i="0" kern="1200">
                <a:solidFill>
                  <a:schemeClr val="tx1"/>
                </a:solidFill>
                <a:effectLst/>
                <a:latin typeface="+mn-lt"/>
                <a:ea typeface="+mn-ea"/>
                <a:cs typeface="+mn-cs"/>
              </a:rPr>
              <a:t>Summary</a:t>
            </a:r>
          </a:p>
          <a:p>
            <a:pPr rtl="0" latinLnBrk="0"/>
            <a:r>
              <a:rPr lang="en-US" sz="1200" b="0" i="0" kern="1200">
                <a:solidFill>
                  <a:schemeClr val="tx1"/>
                </a:solidFill>
                <a:effectLst/>
                <a:latin typeface="+mn-lt"/>
                <a:ea typeface="+mn-ea"/>
                <a:cs typeface="+mn-cs"/>
              </a:rPr>
              <a:t>1)Classic </a:t>
            </a:r>
            <a:r>
              <a:rPr lang="en-US" sz="1200" b="0" i="0" kern="1200" err="1">
                <a:solidFill>
                  <a:schemeClr val="tx1"/>
                </a:solidFill>
                <a:effectLst/>
                <a:latin typeface="+mn-lt"/>
                <a:ea typeface="+mn-ea"/>
                <a:cs typeface="+mn-cs"/>
              </a:rPr>
              <a:t>dot.com</a:t>
            </a:r>
            <a:r>
              <a:rPr lang="en-US" sz="1200" b="0" i="0" kern="1200">
                <a:solidFill>
                  <a:schemeClr val="tx1"/>
                </a:solidFill>
                <a:effectLst/>
                <a:latin typeface="+mn-lt"/>
                <a:ea typeface="+mn-ea"/>
                <a:cs typeface="+mn-cs"/>
              </a:rPr>
              <a:t> era company </a:t>
            </a:r>
          </a:p>
          <a:p>
            <a:pPr rtl="0" latinLnBrk="0"/>
            <a:endParaRPr lang="en-US" sz="1200" b="0" i="0" kern="1200">
              <a:solidFill>
                <a:schemeClr val="tx1"/>
              </a:solidFill>
              <a:effectLst/>
              <a:latin typeface="+mn-lt"/>
              <a:ea typeface="+mn-ea"/>
              <a:cs typeface="+mn-cs"/>
            </a:endParaRPr>
          </a:p>
          <a:p>
            <a:pPr rtl="0" latinLnBrk="0"/>
            <a:r>
              <a:rPr lang="en-US" sz="1200" b="0" i="0" kern="1200">
                <a:solidFill>
                  <a:schemeClr val="tx1"/>
                </a:solidFill>
                <a:effectLst/>
                <a:latin typeface="+mn-lt"/>
                <a:ea typeface="+mn-ea"/>
                <a:cs typeface="+mn-cs"/>
              </a:rPr>
              <a:t>Headquartered in Waltham, MA, this on-line talent company launched in the U.S. in 2007 and today, it is the world's largest online marketplace for finding and managing family care, with more than 30.8 million members, spanning over 20 countries. </a:t>
            </a:r>
          </a:p>
          <a:p>
            <a:pPr rtl="0" latinLnBrk="0"/>
            <a:r>
              <a:rPr lang="en-US" sz="1200" b="0" i="0" kern="1200">
                <a:solidFill>
                  <a:schemeClr val="tx1"/>
                </a:solidFill>
                <a:effectLst/>
                <a:latin typeface="+mn-lt"/>
                <a:ea typeface="+mn-ea"/>
                <a:cs typeface="+mn-cs"/>
              </a:rPr>
              <a:t>As a dot com that is born in the cloud. The company leverage AWS and had rapid international expansion.</a:t>
            </a:r>
          </a:p>
          <a:p>
            <a:pPr rtl="0" latinLnBrk="0"/>
            <a:r>
              <a:rPr lang="en-US" sz="1200" b="0" i="0" kern="1200">
                <a:solidFill>
                  <a:schemeClr val="tx1"/>
                </a:solidFill>
                <a:effectLst/>
                <a:latin typeface="+mn-lt"/>
                <a:ea typeface="+mn-ea"/>
                <a:cs typeface="+mn-cs"/>
              </a:rPr>
              <a:t>The project is focused on replacing an aging SonicWall infrastructure with enterprise-class firewalls to protect its infrastructure on AWS, as well as offices around the world with hub and spoke VPN back to HQ.</a:t>
            </a:r>
          </a:p>
          <a:p>
            <a:pPr rtl="0" latinLnBrk="0"/>
            <a:r>
              <a:rPr lang="en-US" sz="1200" b="0" i="0" kern="1200">
                <a:solidFill>
                  <a:schemeClr val="tx1"/>
                </a:solidFill>
                <a:effectLst/>
                <a:latin typeface="+mn-lt"/>
                <a:ea typeface="+mn-ea"/>
                <a:cs typeface="+mn-cs"/>
              </a:rPr>
              <a:t>Central-management is important as well as the visibility.  One of the challenges is that company need to have strong protection and visibility on remote employee laptops.  It also want to have better IT </a:t>
            </a:r>
            <a:r>
              <a:rPr lang="en-US" sz="1200" b="0" i="0" kern="1200" err="1">
                <a:solidFill>
                  <a:schemeClr val="tx1"/>
                </a:solidFill>
                <a:effectLst/>
                <a:latin typeface="+mn-lt"/>
                <a:ea typeface="+mn-ea"/>
                <a:cs typeface="+mn-cs"/>
              </a:rPr>
              <a:t>WorkFlow</a:t>
            </a:r>
            <a:r>
              <a:rPr lang="en-US" sz="1200" b="0" i="0" kern="1200">
                <a:solidFill>
                  <a:schemeClr val="tx1"/>
                </a:solidFill>
                <a:effectLst/>
                <a:latin typeface="+mn-lt"/>
                <a:ea typeface="+mn-ea"/>
                <a:cs typeface="+mn-cs"/>
              </a:rPr>
              <a:t> so they have better control of configuration changes. </a:t>
            </a:r>
          </a:p>
          <a:p>
            <a:pPr rtl="0" latinLnBrk="0"/>
            <a:r>
              <a:rPr lang="en-US" sz="1200" b="0" i="0" kern="1200">
                <a:solidFill>
                  <a:schemeClr val="tx1"/>
                </a:solidFill>
                <a:effectLst/>
                <a:latin typeface="+mn-lt"/>
                <a:ea typeface="+mn-ea"/>
                <a:cs typeface="+mn-cs"/>
              </a:rPr>
              <a:t>This customer liked the integration between FortiClient and the security fabric. With the integration, they improved visibility into endpoint health and remediation.  The ability to see endpoint health (endpoint-born risks) and the ability to quarantine infected endpoints remotely. Not only for protection but also visibility and control. </a:t>
            </a:r>
          </a:p>
          <a:p>
            <a:pPr rtl="0" latinLnBrk="0"/>
            <a:r>
              <a:rPr lang="en-US" sz="1200" b="0" i="0" kern="1200" err="1">
                <a:solidFill>
                  <a:schemeClr val="tx1"/>
                </a:solidFill>
                <a:effectLst/>
                <a:latin typeface="+mn-lt"/>
                <a:ea typeface="+mn-ea"/>
                <a:cs typeface="+mn-cs"/>
              </a:rPr>
              <a:t>FortiManager</a:t>
            </a:r>
            <a:r>
              <a:rPr lang="en-US" sz="1200" b="0" i="0" kern="1200">
                <a:solidFill>
                  <a:schemeClr val="tx1"/>
                </a:solidFill>
                <a:effectLst/>
                <a:latin typeface="+mn-lt"/>
                <a:ea typeface="+mn-ea"/>
                <a:cs typeface="+mn-cs"/>
              </a:rPr>
              <a:t> workflow mode so they could control config changes. </a:t>
            </a:r>
          </a:p>
          <a:p>
            <a:pPr rtl="0" latinLnBrk="0"/>
            <a:r>
              <a:rPr lang="en-US" sz="1200" b="0" i="0" kern="1200">
                <a:solidFill>
                  <a:schemeClr val="tx1"/>
                </a:solidFill>
                <a:effectLst/>
                <a:latin typeface="+mn-lt"/>
                <a:ea typeface="+mn-ea"/>
                <a:cs typeface="+mn-cs"/>
              </a:rPr>
              <a:t> </a:t>
            </a:r>
          </a:p>
          <a:p>
            <a:pPr rtl="0" latinLnBrk="0"/>
            <a:r>
              <a:rPr lang="en-US" sz="1200" b="0" i="0" kern="1200">
                <a:solidFill>
                  <a:schemeClr val="tx1"/>
                </a:solidFill>
                <a:effectLst/>
                <a:latin typeface="+mn-lt"/>
                <a:ea typeface="+mn-ea"/>
                <a:cs typeface="+mn-cs"/>
              </a:rPr>
              <a:t>FortiGate VM with SDN Connector for AWS was also important for the customer</a:t>
            </a:r>
            <a:endParaRPr lang="en-US"/>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A5BCC9-2D58-BC45-8057-F0927490CD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4496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a:t>There are two</a:t>
            </a:r>
            <a:r>
              <a:rPr lang="en-US" baseline="0"/>
              <a:t> management models:</a:t>
            </a:r>
          </a:p>
          <a:p>
            <a:pPr marL="628570" lvl="1" indent="-171450">
              <a:buFont typeface="Arial" charset="0"/>
              <a:buChar char="•"/>
            </a:pPr>
            <a:r>
              <a:rPr lang="en-US" baseline="0"/>
              <a:t>EMS only</a:t>
            </a:r>
          </a:p>
          <a:p>
            <a:pPr marL="628570" lvl="1" indent="-171450">
              <a:buFont typeface="Arial" charset="0"/>
              <a:buChar char="•"/>
            </a:pPr>
            <a:r>
              <a:rPr lang="en-US" baseline="0"/>
              <a:t>EMS and </a:t>
            </a:r>
            <a:r>
              <a:rPr lang="en-US" baseline="0" err="1"/>
              <a:t>FortiGate</a:t>
            </a:r>
            <a:r>
              <a:rPr lang="en-US" baseline="0"/>
              <a:t>. This is because you want your endpoint to participate to the Security Fabric and/or enforce compliance.</a:t>
            </a:r>
          </a:p>
          <a:p>
            <a:pPr marL="171450" indent="-171450">
              <a:buFont typeface="Arial" charset="0"/>
              <a:buChar char="•"/>
            </a:pPr>
            <a:endParaRPr lang="en-US"/>
          </a:p>
          <a:p>
            <a:pPr marL="171450" indent="-171450">
              <a:buFont typeface="Arial" charset="0"/>
              <a:buChar char="•"/>
            </a:pPr>
            <a:r>
              <a:rPr lang="en-US"/>
              <a:t>Whatever the model, the </a:t>
            </a:r>
            <a:r>
              <a:rPr lang="en-US" b="1"/>
              <a:t>Telemetry</a:t>
            </a:r>
            <a:r>
              <a:rPr lang="en-US" b="1" baseline="0"/>
              <a:t> Connection  </a:t>
            </a:r>
            <a:r>
              <a:rPr lang="en-US" b="0" baseline="0"/>
              <a:t>is the protocol used to communicate with the component. In </a:t>
            </a:r>
            <a:r>
              <a:rPr lang="en-US" b="1" baseline="0"/>
              <a:t>EMS only</a:t>
            </a:r>
            <a:r>
              <a:rPr lang="en-US" b="0" baseline="0"/>
              <a:t> the protocol is used to send endpoint information to EMS and to send profile configuration to the endpoints. In </a:t>
            </a:r>
            <a:r>
              <a:rPr lang="en-US" b="1" baseline="0"/>
              <a:t>EMS and </a:t>
            </a:r>
            <a:r>
              <a:rPr lang="en-US" b="1" baseline="0" err="1"/>
              <a:t>FortiGate</a:t>
            </a:r>
            <a:r>
              <a:rPr lang="en-US" b="0" baseline="0"/>
              <a:t>, the protocol is also used to make the endpoint to participate to the Security Fabric to which the </a:t>
            </a:r>
            <a:r>
              <a:rPr lang="en-US" b="0" baseline="0" err="1"/>
              <a:t>FortiGate</a:t>
            </a:r>
            <a:r>
              <a:rPr lang="en-US" b="0" baseline="0"/>
              <a:t> below and also to enforce compliance on the endpoint.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2913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a:t>To</a:t>
            </a:r>
            <a:r>
              <a:rPr lang="en-US" baseline="0"/>
              <a:t> make it simple, there is one EMS license and one </a:t>
            </a:r>
            <a:r>
              <a:rPr lang="en-US" baseline="0" err="1"/>
              <a:t>FortiGate</a:t>
            </a:r>
            <a:r>
              <a:rPr lang="en-US" baseline="0"/>
              <a:t> license. This has to be known before to enter into the details.</a:t>
            </a:r>
          </a:p>
          <a:p>
            <a:pPr marL="171450" indent="-171450">
              <a:buFont typeface="Arial" charset="0"/>
              <a:buChar char="•"/>
            </a:pPr>
            <a:r>
              <a:rPr lang="en-US" baseline="0"/>
              <a:t>Hence the licensing is just a matter of what type of management model your customer will adopt, and how many seats it needs to manage.</a:t>
            </a:r>
          </a:p>
          <a:p>
            <a:pPr marL="171450" indent="-171450">
              <a:buFont typeface="Arial" charset="0"/>
              <a:buChar char="•"/>
            </a:pPr>
            <a:r>
              <a:rPr lang="en-US" baseline="0"/>
              <a:t>SKUs are 1Y (DD=12), 2Y (DD=24) and 5Y (DD=60)</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8774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a:t>To</a:t>
            </a:r>
            <a:r>
              <a:rPr lang="en-US" baseline="0"/>
              <a:t> make it simple, there is one EMS license and one </a:t>
            </a:r>
            <a:r>
              <a:rPr lang="en-US" baseline="0" err="1"/>
              <a:t>FortiGate</a:t>
            </a:r>
            <a:r>
              <a:rPr lang="en-US" baseline="0"/>
              <a:t> license. This has to be known before to enter into the details.</a:t>
            </a:r>
          </a:p>
          <a:p>
            <a:pPr marL="171450" indent="-171450">
              <a:buFont typeface="Arial" charset="0"/>
              <a:buChar char="•"/>
            </a:pPr>
            <a:r>
              <a:rPr lang="en-US" baseline="0"/>
              <a:t>Hence the licensing is just a matter of what type of management model your customer will adopt, and how many seats it needs to manage.</a:t>
            </a:r>
          </a:p>
          <a:p>
            <a:pPr marL="171450" indent="-171450">
              <a:buFont typeface="Arial" charset="0"/>
              <a:buChar char="•"/>
            </a:pPr>
            <a:r>
              <a:rPr lang="en-US" baseline="0"/>
              <a:t>SKUs are 1Y (DD=12), 2Y (DD=24) and 5Y (DD=60)</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2158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a:t>In this scenario</a:t>
            </a:r>
          </a:p>
          <a:p>
            <a:pPr marL="628570" lvl="1" indent="-171450">
              <a:buFont typeface="Arial" charset="0"/>
              <a:buChar char="•"/>
            </a:pPr>
            <a:r>
              <a:rPr lang="en-US"/>
              <a:t>there is 2 sites: HQ and BRANCH</a:t>
            </a:r>
          </a:p>
          <a:p>
            <a:pPr marL="628570" lvl="1" indent="-171450">
              <a:buFont typeface="Arial" charset="0"/>
              <a:buChar char="•"/>
            </a:pPr>
            <a:r>
              <a:rPr lang="en-US"/>
              <a:t>total number to support</a:t>
            </a:r>
            <a:r>
              <a:rPr lang="en-US" baseline="0"/>
              <a:t> for EMS in HQ is 350 and in BRANCH is 150, so total is 500</a:t>
            </a:r>
          </a:p>
          <a:p>
            <a:pPr marL="628570" lvl="1" indent="-171450">
              <a:buFont typeface="Arial" charset="0"/>
              <a:buChar char="•"/>
            </a:pPr>
            <a:r>
              <a:rPr lang="en-US" baseline="0"/>
              <a:t>total </a:t>
            </a:r>
            <a:r>
              <a:rPr lang="en-US" baseline="0" err="1"/>
              <a:t>numner</a:t>
            </a:r>
            <a:r>
              <a:rPr lang="en-US" baseline="0"/>
              <a:t> to support for FGT in HQ is 2x350 (cluster) and in BRANCH is 150, so total is 900</a:t>
            </a:r>
          </a:p>
          <a:p>
            <a:pPr marL="171450" lvl="0" indent="-171450">
              <a:buFont typeface="Arial" charset="0"/>
              <a:buChar char="•"/>
            </a:pPr>
            <a:r>
              <a:rPr lang="en-US" baseline="0"/>
              <a:t>So the common mistake will be to order 1x SKU for EMS with quantity set to 5 and 1x SKU for FGT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0672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a:t>In this scenario</a:t>
            </a:r>
          </a:p>
          <a:p>
            <a:pPr marL="628570" lvl="1" indent="-171450">
              <a:buFont typeface="Arial" charset="0"/>
              <a:buChar char="•"/>
            </a:pPr>
            <a:r>
              <a:rPr lang="en-US"/>
              <a:t>there is 2 sites: HQ and BRANCH</a:t>
            </a:r>
          </a:p>
          <a:p>
            <a:pPr marL="628570" lvl="1" indent="-171450">
              <a:buFont typeface="Arial" charset="0"/>
              <a:buChar char="•"/>
            </a:pPr>
            <a:r>
              <a:rPr lang="en-US"/>
              <a:t>total number to support</a:t>
            </a:r>
            <a:r>
              <a:rPr lang="en-US" baseline="0"/>
              <a:t> for EMS in HQ is 350 and in BRANCH is 150, so total is 500</a:t>
            </a:r>
          </a:p>
          <a:p>
            <a:pPr marL="628570" lvl="1" indent="-171450">
              <a:buFont typeface="Arial" charset="0"/>
              <a:buChar char="•"/>
            </a:pPr>
            <a:r>
              <a:rPr lang="en-US" baseline="0"/>
              <a:t>total </a:t>
            </a:r>
            <a:r>
              <a:rPr lang="en-US" baseline="0" err="1"/>
              <a:t>numner</a:t>
            </a:r>
            <a:r>
              <a:rPr lang="en-US" baseline="0"/>
              <a:t> to support for FGT in HQ is 2x350 (cluster) and in BRANCH is 150, so total is 900</a:t>
            </a:r>
          </a:p>
          <a:p>
            <a:pPr marL="171450" lvl="0" indent="-171450">
              <a:buFont typeface="Arial" charset="0"/>
              <a:buChar char="•"/>
            </a:pPr>
            <a:r>
              <a:rPr lang="en-US" baseline="0"/>
              <a:t>So the common mistake will be to order 1x SKU for EMS with quantity set to 5 and 1x SKU for FGT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7835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B9A40-6220-4BC3-9B28-DCE01F117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9351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3.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19.svg"/><Relationship Id="rId4" Type="http://schemas.openxmlformats.org/officeDocument/2006/relationships/image" Target="../media/image18.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3.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3.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Master" Target="../slideMasters/slideMaster4.xml"/><Relationship Id="rId4" Type="http://schemas.openxmlformats.org/officeDocument/2006/relationships/image" Target="../media/image34.svg"/></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2E137-68CC-9349-AA23-89AEE755F33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1436BDC7-04C6-1241-B943-BAF5DFA8F5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325684F-9F81-3449-80A8-E8DF19547E3E}"/>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5" name="Footer Placeholder 4">
            <a:extLst>
              <a:ext uri="{FF2B5EF4-FFF2-40B4-BE49-F238E27FC236}">
                <a16:creationId xmlns:a16="http://schemas.microsoft.com/office/drawing/2014/main" id="{C75C1669-4B23-BB4B-A728-587A04F4A7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2DDD452-2FC7-E54B-A1F8-2D075D19C7B2}"/>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3614905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D4DD5-25D7-C447-BA4B-178FF3C2972D}"/>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CD1E6D29-0481-2740-AEB2-35222BEAC31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AE1147A-A4DF-DE4A-AB38-41E5E4326183}"/>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5" name="Footer Placeholder 4">
            <a:extLst>
              <a:ext uri="{FF2B5EF4-FFF2-40B4-BE49-F238E27FC236}">
                <a16:creationId xmlns:a16="http://schemas.microsoft.com/office/drawing/2014/main" id="{D9EA7890-F599-3443-ADE0-2ADABE0235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A4E14B-D7C5-DE4F-8D2D-72384B920FC8}"/>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1503994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930AC0-724C-4E49-98C5-1C478C94C2A6}"/>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C6AD25AA-F199-3E4F-AA62-6A45359707F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EF3B37F-8479-EA43-BD47-920F32A59097}"/>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5" name="Footer Placeholder 4">
            <a:extLst>
              <a:ext uri="{FF2B5EF4-FFF2-40B4-BE49-F238E27FC236}">
                <a16:creationId xmlns:a16="http://schemas.microsoft.com/office/drawing/2014/main" id="{03B19B57-2D18-984F-801C-3D2D0EE891F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B8B7C16-8D83-8145-A84E-3436E95B3D80}"/>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255457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09222DD7-2549-9144-AE15-4BEE2C82978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965" y="-17930"/>
            <a:ext cx="12217400" cy="6902502"/>
          </a:xfrm>
          <a:prstGeom prst="rect">
            <a:avLst/>
          </a:prstGeom>
        </p:spPr>
      </p:pic>
      <p:sp>
        <p:nvSpPr>
          <p:cNvPr id="2" name="Title 1">
            <a:extLst>
              <a:ext uri="{FF2B5EF4-FFF2-40B4-BE49-F238E27FC236}">
                <a16:creationId xmlns:a16="http://schemas.microsoft.com/office/drawing/2014/main" id="{434DF215-05E9-C34F-BE5C-C015F18DBE2D}"/>
              </a:ext>
            </a:extLst>
          </p:cNvPr>
          <p:cNvSpPr>
            <a:spLocks noGrp="1"/>
          </p:cNvSpPr>
          <p:nvPr>
            <p:ph type="ctrTitle" hasCustomPrompt="1"/>
          </p:nvPr>
        </p:nvSpPr>
        <p:spPr>
          <a:xfrm>
            <a:off x="2980982" y="2697616"/>
            <a:ext cx="8337506" cy="1534889"/>
          </a:xfrm>
          <a:prstGeom prst="rect">
            <a:avLst/>
          </a:prstGeom>
        </p:spPr>
        <p:txBody>
          <a:bodyPr anchor="b" anchorCtr="0">
            <a:noAutofit/>
          </a:bodyPr>
          <a:lstStyle>
            <a:lvl1pPr algn="l">
              <a:defRPr sz="4700" b="1" spc="-150">
                <a:solidFill>
                  <a:schemeClr val="bg1"/>
                </a:solidFill>
              </a:defRPr>
            </a:lvl1pPr>
          </a:lstStyle>
          <a:p>
            <a:r>
              <a:rPr lang="en-US"/>
              <a:t>Presentation Title</a:t>
            </a:r>
          </a:p>
        </p:txBody>
      </p:sp>
      <p:sp>
        <p:nvSpPr>
          <p:cNvPr id="3" name="Subtitle 2">
            <a:extLst>
              <a:ext uri="{FF2B5EF4-FFF2-40B4-BE49-F238E27FC236}">
                <a16:creationId xmlns:a16="http://schemas.microsoft.com/office/drawing/2014/main" id="{85DC2342-CB09-EB43-9AE5-CFFC37C99113}"/>
              </a:ext>
            </a:extLst>
          </p:cNvPr>
          <p:cNvSpPr>
            <a:spLocks noGrp="1"/>
          </p:cNvSpPr>
          <p:nvPr>
            <p:ph type="subTitle" idx="1" hasCustomPrompt="1"/>
          </p:nvPr>
        </p:nvSpPr>
        <p:spPr>
          <a:xfrm>
            <a:off x="2980982" y="4372539"/>
            <a:ext cx="7596188" cy="830122"/>
          </a:xfrm>
          <a:prstGeom prst="rect">
            <a:avLst/>
          </a:prstGeom>
        </p:spPr>
        <p:txBody>
          <a:bodyPr wrap="square">
            <a:noAutofit/>
          </a:bodyPr>
          <a:lstStyle>
            <a:lvl1pPr marL="0" indent="0" algn="l">
              <a:buNone/>
              <a:defRPr sz="2600" spc="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 Lorem Ipsum</a:t>
            </a:r>
          </a:p>
        </p:txBody>
      </p:sp>
    </p:spTree>
    <p:extLst>
      <p:ext uri="{BB962C8B-B14F-4D97-AF65-F5344CB8AC3E}">
        <p14:creationId xmlns:p14="http://schemas.microsoft.com/office/powerpoint/2010/main" val="10190584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2FE06A1-27BD-E440-96D8-16AFDC7985D8}"/>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r="784" b="5267"/>
          <a:stretch/>
        </p:blipFill>
        <p:spPr>
          <a:xfrm>
            <a:off x="-8197" y="-9428"/>
            <a:ext cx="12200198" cy="6867428"/>
          </a:xfrm>
          <a:prstGeom prst="rect">
            <a:avLst/>
          </a:prstGeom>
        </p:spPr>
      </p:pic>
      <p:sp>
        <p:nvSpPr>
          <p:cNvPr id="7" name="Title 1">
            <a:extLst>
              <a:ext uri="{FF2B5EF4-FFF2-40B4-BE49-F238E27FC236}">
                <a16:creationId xmlns:a16="http://schemas.microsoft.com/office/drawing/2014/main" id="{780388A0-2695-2A48-802A-F42B89DA2C91}"/>
              </a:ext>
            </a:extLst>
          </p:cNvPr>
          <p:cNvSpPr>
            <a:spLocks noGrp="1"/>
          </p:cNvSpPr>
          <p:nvPr>
            <p:ph type="ctrTitle" hasCustomPrompt="1"/>
          </p:nvPr>
        </p:nvSpPr>
        <p:spPr>
          <a:xfrm>
            <a:off x="2980982" y="2057400"/>
            <a:ext cx="8337506" cy="1534889"/>
          </a:xfrm>
          <a:prstGeom prst="rect">
            <a:avLst/>
          </a:prstGeom>
        </p:spPr>
        <p:txBody>
          <a:bodyPr anchor="b" anchorCtr="0">
            <a:noAutofit/>
          </a:bodyPr>
          <a:lstStyle>
            <a:lvl1pPr algn="l">
              <a:defRPr sz="4700" b="1" spc="-150">
                <a:solidFill>
                  <a:srgbClr val="000000"/>
                </a:solidFill>
              </a:defRPr>
            </a:lvl1pPr>
          </a:lstStyle>
          <a:p>
            <a:r>
              <a:rPr lang="en-US"/>
              <a:t>Section Header 1</a:t>
            </a:r>
          </a:p>
        </p:txBody>
      </p:sp>
      <p:sp>
        <p:nvSpPr>
          <p:cNvPr id="8" name="Subtitle 2">
            <a:extLst>
              <a:ext uri="{FF2B5EF4-FFF2-40B4-BE49-F238E27FC236}">
                <a16:creationId xmlns:a16="http://schemas.microsoft.com/office/drawing/2014/main" id="{59FE708A-B440-0C47-A0B7-79CFDABE87FE}"/>
              </a:ext>
            </a:extLst>
          </p:cNvPr>
          <p:cNvSpPr>
            <a:spLocks noGrp="1"/>
          </p:cNvSpPr>
          <p:nvPr>
            <p:ph type="subTitle" idx="1" hasCustomPrompt="1"/>
          </p:nvPr>
        </p:nvSpPr>
        <p:spPr>
          <a:xfrm>
            <a:off x="2980982" y="3732323"/>
            <a:ext cx="7596188" cy="830122"/>
          </a:xfrm>
          <a:prstGeom prst="rect">
            <a:avLst/>
          </a:prstGeom>
        </p:spPr>
        <p:txBody>
          <a:bodyPr wrap="square">
            <a:noAutofit/>
          </a:bodyPr>
          <a:lstStyle>
            <a:lvl1pPr marL="0" indent="0" algn="l">
              <a:buNone/>
              <a:defRPr sz="2600" spc="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 Lorem Ipsum</a:t>
            </a:r>
          </a:p>
        </p:txBody>
      </p:sp>
    </p:spTree>
    <p:extLst>
      <p:ext uri="{BB962C8B-B14F-4D97-AF65-F5344CB8AC3E}">
        <p14:creationId xmlns:p14="http://schemas.microsoft.com/office/powerpoint/2010/main" val="1538229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Section Header">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DA93BA2-B17E-FC4B-A72E-9E11433E8174}"/>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2283"/>
          <a:stretch/>
        </p:blipFill>
        <p:spPr>
          <a:xfrm>
            <a:off x="0" y="0"/>
            <a:ext cx="12191126" cy="6858000"/>
          </a:xfrm>
          <a:prstGeom prst="rect">
            <a:avLst/>
          </a:prstGeom>
        </p:spPr>
      </p:pic>
      <p:sp>
        <p:nvSpPr>
          <p:cNvPr id="7" name="Title 1">
            <a:extLst>
              <a:ext uri="{FF2B5EF4-FFF2-40B4-BE49-F238E27FC236}">
                <a16:creationId xmlns:a16="http://schemas.microsoft.com/office/drawing/2014/main" id="{780388A0-2695-2A48-802A-F42B89DA2C91}"/>
              </a:ext>
            </a:extLst>
          </p:cNvPr>
          <p:cNvSpPr>
            <a:spLocks noGrp="1"/>
          </p:cNvSpPr>
          <p:nvPr>
            <p:ph type="ctrTitle" hasCustomPrompt="1"/>
          </p:nvPr>
        </p:nvSpPr>
        <p:spPr>
          <a:xfrm>
            <a:off x="2980982" y="2057400"/>
            <a:ext cx="8337506" cy="1534889"/>
          </a:xfrm>
          <a:prstGeom prst="rect">
            <a:avLst/>
          </a:prstGeom>
        </p:spPr>
        <p:txBody>
          <a:bodyPr anchor="b" anchorCtr="0">
            <a:noAutofit/>
          </a:bodyPr>
          <a:lstStyle>
            <a:lvl1pPr algn="l">
              <a:defRPr sz="4700" b="1" spc="-150">
                <a:solidFill>
                  <a:srgbClr val="000000"/>
                </a:solidFill>
              </a:defRPr>
            </a:lvl1pPr>
          </a:lstStyle>
          <a:p>
            <a:r>
              <a:rPr lang="en-US"/>
              <a:t>Section Header 2</a:t>
            </a:r>
          </a:p>
        </p:txBody>
      </p:sp>
      <p:sp>
        <p:nvSpPr>
          <p:cNvPr id="8" name="Subtitle 2">
            <a:extLst>
              <a:ext uri="{FF2B5EF4-FFF2-40B4-BE49-F238E27FC236}">
                <a16:creationId xmlns:a16="http://schemas.microsoft.com/office/drawing/2014/main" id="{59FE708A-B440-0C47-A0B7-79CFDABE87FE}"/>
              </a:ext>
            </a:extLst>
          </p:cNvPr>
          <p:cNvSpPr>
            <a:spLocks noGrp="1"/>
          </p:cNvSpPr>
          <p:nvPr>
            <p:ph type="subTitle" idx="1" hasCustomPrompt="1"/>
          </p:nvPr>
        </p:nvSpPr>
        <p:spPr>
          <a:xfrm>
            <a:off x="2980982" y="3732323"/>
            <a:ext cx="7596188" cy="830122"/>
          </a:xfrm>
          <a:prstGeom prst="rect">
            <a:avLst/>
          </a:prstGeom>
        </p:spPr>
        <p:txBody>
          <a:bodyPr wrap="square">
            <a:noAutofit/>
          </a:bodyPr>
          <a:lstStyle>
            <a:lvl1pPr marL="0" indent="0" algn="l">
              <a:buNone/>
              <a:defRPr sz="2600" spc="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 Lorem Ipsum</a:t>
            </a:r>
          </a:p>
        </p:txBody>
      </p:sp>
    </p:spTree>
    <p:extLst>
      <p:ext uri="{BB962C8B-B14F-4D97-AF65-F5344CB8AC3E}">
        <p14:creationId xmlns:p14="http://schemas.microsoft.com/office/powerpoint/2010/main" val="8979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Section Header">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D015EDB0-12BD-884B-A5B2-10CF97BE4004}"/>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l="155" b="6008"/>
          <a:stretch/>
        </p:blipFill>
        <p:spPr>
          <a:xfrm>
            <a:off x="0" y="0"/>
            <a:ext cx="12200555" cy="6858000"/>
          </a:xfrm>
          <a:prstGeom prst="rect">
            <a:avLst/>
          </a:prstGeom>
        </p:spPr>
      </p:pic>
      <p:sp>
        <p:nvSpPr>
          <p:cNvPr id="7" name="Title 1">
            <a:extLst>
              <a:ext uri="{FF2B5EF4-FFF2-40B4-BE49-F238E27FC236}">
                <a16:creationId xmlns:a16="http://schemas.microsoft.com/office/drawing/2014/main" id="{780388A0-2695-2A48-802A-F42B89DA2C91}"/>
              </a:ext>
            </a:extLst>
          </p:cNvPr>
          <p:cNvSpPr>
            <a:spLocks noGrp="1"/>
          </p:cNvSpPr>
          <p:nvPr>
            <p:ph type="ctrTitle" hasCustomPrompt="1"/>
          </p:nvPr>
        </p:nvSpPr>
        <p:spPr>
          <a:xfrm>
            <a:off x="2980982" y="2057400"/>
            <a:ext cx="8337506" cy="1534889"/>
          </a:xfrm>
          <a:prstGeom prst="rect">
            <a:avLst/>
          </a:prstGeom>
        </p:spPr>
        <p:txBody>
          <a:bodyPr anchor="b" anchorCtr="0">
            <a:noAutofit/>
          </a:bodyPr>
          <a:lstStyle>
            <a:lvl1pPr algn="l">
              <a:defRPr sz="4700" b="1" spc="-150">
                <a:solidFill>
                  <a:srgbClr val="000000"/>
                </a:solidFill>
              </a:defRPr>
            </a:lvl1pPr>
          </a:lstStyle>
          <a:p>
            <a:r>
              <a:rPr lang="en-US"/>
              <a:t>Section Header 3</a:t>
            </a:r>
          </a:p>
        </p:txBody>
      </p:sp>
      <p:sp>
        <p:nvSpPr>
          <p:cNvPr id="8" name="Subtitle 2">
            <a:extLst>
              <a:ext uri="{FF2B5EF4-FFF2-40B4-BE49-F238E27FC236}">
                <a16:creationId xmlns:a16="http://schemas.microsoft.com/office/drawing/2014/main" id="{59FE708A-B440-0C47-A0B7-79CFDABE87FE}"/>
              </a:ext>
            </a:extLst>
          </p:cNvPr>
          <p:cNvSpPr>
            <a:spLocks noGrp="1"/>
          </p:cNvSpPr>
          <p:nvPr>
            <p:ph type="subTitle" idx="1" hasCustomPrompt="1"/>
          </p:nvPr>
        </p:nvSpPr>
        <p:spPr>
          <a:xfrm>
            <a:off x="2980982" y="3732323"/>
            <a:ext cx="7596188" cy="830122"/>
          </a:xfrm>
          <a:prstGeom prst="rect">
            <a:avLst/>
          </a:prstGeom>
        </p:spPr>
        <p:txBody>
          <a:bodyPr wrap="square">
            <a:noAutofit/>
          </a:bodyPr>
          <a:lstStyle>
            <a:lvl1pPr marL="0" indent="0" algn="l">
              <a:buNone/>
              <a:defRPr sz="2600" spc="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 Lorem Ipsum</a:t>
            </a:r>
          </a:p>
        </p:txBody>
      </p:sp>
    </p:spTree>
    <p:extLst>
      <p:ext uri="{BB962C8B-B14F-4D97-AF65-F5344CB8AC3E}">
        <p14:creationId xmlns:p14="http://schemas.microsoft.com/office/powerpoint/2010/main" val="1369140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FDFB098-D5B8-3348-81E1-2C22D849DED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7" name="TextBox 6">
            <a:extLst>
              <a:ext uri="{FF2B5EF4-FFF2-40B4-BE49-F238E27FC236}">
                <a16:creationId xmlns:a16="http://schemas.microsoft.com/office/drawing/2014/main" id="{C5CDFE36-06E2-7F4A-9243-C2FDD8A1A34D}"/>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3" name="Content Placeholder 2">
            <a:extLst>
              <a:ext uri="{FF2B5EF4-FFF2-40B4-BE49-F238E27FC236}">
                <a16:creationId xmlns:a16="http://schemas.microsoft.com/office/drawing/2014/main" id="{F67141C5-CA5A-D043-831B-6BAF84ED2D87}"/>
              </a:ext>
            </a:extLst>
          </p:cNvPr>
          <p:cNvSpPr>
            <a:spLocks noGrp="1"/>
          </p:cNvSpPr>
          <p:nvPr>
            <p:ph sz="half" idx="1" hasCustomPrompt="1"/>
          </p:nvPr>
        </p:nvSpPr>
        <p:spPr>
          <a:xfrm>
            <a:off x="626728" y="1700784"/>
            <a:ext cx="10841372" cy="435133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8" name="Title 1">
            <a:extLst>
              <a:ext uri="{FF2B5EF4-FFF2-40B4-BE49-F238E27FC236}">
                <a16:creationId xmlns:a16="http://schemas.microsoft.com/office/drawing/2014/main" id="{0F084496-630B-B247-8F21-A2A5A8508BCF}"/>
              </a:ext>
            </a:extLst>
          </p:cNvPr>
          <p:cNvSpPr>
            <a:spLocks noGrp="1"/>
          </p:cNvSpPr>
          <p:nvPr>
            <p:ph type="title" hasCustomPrompt="1"/>
          </p:nvPr>
        </p:nvSpPr>
        <p:spPr>
          <a:xfrm>
            <a:off x="630936" y="-117"/>
            <a:ext cx="10837164"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12" name="Slide Number Placeholder 5">
            <a:extLst>
              <a:ext uri="{FF2B5EF4-FFF2-40B4-BE49-F238E27FC236}">
                <a16:creationId xmlns:a16="http://schemas.microsoft.com/office/drawing/2014/main" id="{D858134F-CB55-9B45-994C-E66FABAF5F41}"/>
              </a:ext>
            </a:extLst>
          </p:cNvPr>
          <p:cNvSpPr>
            <a:spLocks noGrp="1"/>
          </p:cNvSpPr>
          <p:nvPr>
            <p:ph type="sldNum" sz="quarter" idx="12"/>
          </p:nvPr>
        </p:nvSpPr>
        <p:spPr>
          <a:xfrm>
            <a:off x="11137006" y="6306213"/>
            <a:ext cx="559694" cy="244682"/>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105316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_subtitle">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FDFB098-D5B8-3348-81E1-2C22D849DED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19365"/>
            <a:ext cx="12176086" cy="6861201"/>
          </a:xfrm>
          <a:prstGeom prst="rect">
            <a:avLst/>
          </a:prstGeom>
        </p:spPr>
      </p:pic>
      <p:sp>
        <p:nvSpPr>
          <p:cNvPr id="7" name="TextBox 6">
            <a:extLst>
              <a:ext uri="{FF2B5EF4-FFF2-40B4-BE49-F238E27FC236}">
                <a16:creationId xmlns:a16="http://schemas.microsoft.com/office/drawing/2014/main" id="{C5CDFE36-06E2-7F4A-9243-C2FDD8A1A34D}"/>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3" name="Content Placeholder 2">
            <a:extLst>
              <a:ext uri="{FF2B5EF4-FFF2-40B4-BE49-F238E27FC236}">
                <a16:creationId xmlns:a16="http://schemas.microsoft.com/office/drawing/2014/main" id="{F67141C5-CA5A-D043-831B-6BAF84ED2D87}"/>
              </a:ext>
            </a:extLst>
          </p:cNvPr>
          <p:cNvSpPr>
            <a:spLocks noGrp="1"/>
          </p:cNvSpPr>
          <p:nvPr>
            <p:ph sz="half" idx="1" hasCustomPrompt="1"/>
          </p:nvPr>
        </p:nvSpPr>
        <p:spPr>
          <a:xfrm>
            <a:off x="626728" y="1700784"/>
            <a:ext cx="10841372" cy="435133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8" name="Title 1">
            <a:extLst>
              <a:ext uri="{FF2B5EF4-FFF2-40B4-BE49-F238E27FC236}">
                <a16:creationId xmlns:a16="http://schemas.microsoft.com/office/drawing/2014/main" id="{0F084496-630B-B247-8F21-A2A5A8508BCF}"/>
              </a:ext>
            </a:extLst>
          </p:cNvPr>
          <p:cNvSpPr>
            <a:spLocks noGrp="1"/>
          </p:cNvSpPr>
          <p:nvPr>
            <p:ph type="title" hasCustomPrompt="1"/>
          </p:nvPr>
        </p:nvSpPr>
        <p:spPr>
          <a:xfrm>
            <a:off x="630936" y="-117"/>
            <a:ext cx="10837164"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9" name="Text Placeholder 3">
            <a:extLst>
              <a:ext uri="{FF2B5EF4-FFF2-40B4-BE49-F238E27FC236}">
                <a16:creationId xmlns:a16="http://schemas.microsoft.com/office/drawing/2014/main" id="{E3162B4C-8AAC-054A-8207-7F3B050AE651}"/>
              </a:ext>
            </a:extLst>
          </p:cNvPr>
          <p:cNvSpPr>
            <a:spLocks noGrp="1"/>
          </p:cNvSpPr>
          <p:nvPr>
            <p:ph type="body" sz="quarter" idx="15"/>
          </p:nvPr>
        </p:nvSpPr>
        <p:spPr>
          <a:xfrm>
            <a:off x="627062" y="955497"/>
            <a:ext cx="8120063" cy="413335"/>
          </a:xfrm>
          <a:prstGeom prst="rect">
            <a:avLst/>
          </a:prstGeom>
        </p:spPr>
        <p:txBody>
          <a:bodyPr anchor="t"/>
          <a:lstStyle>
            <a:lvl1pPr marL="0" indent="0">
              <a:buNone/>
              <a:defRPr sz="2600">
                <a:solidFill>
                  <a:schemeClr val="accent6"/>
                </a:solidFill>
              </a:defRPr>
            </a:lvl1pPr>
            <a:lvl2pPr marL="457200" indent="0">
              <a:buFont typeface="Arial" panose="020B0604020202020204" pitchFamily="34" charset="0"/>
              <a:buNone/>
              <a:defRPr>
                <a:solidFill>
                  <a:schemeClr val="accent6"/>
                </a:solidFill>
              </a:defRPr>
            </a:lvl2pPr>
          </a:lstStyle>
          <a:p>
            <a:pPr lvl="0"/>
            <a:r>
              <a:rPr lang="en-US"/>
              <a:t>Edit Master text styles</a:t>
            </a:r>
          </a:p>
        </p:txBody>
      </p:sp>
      <p:sp>
        <p:nvSpPr>
          <p:cNvPr id="13" name="Slide Number Placeholder 5">
            <a:extLst>
              <a:ext uri="{FF2B5EF4-FFF2-40B4-BE49-F238E27FC236}">
                <a16:creationId xmlns:a16="http://schemas.microsoft.com/office/drawing/2014/main" id="{640673B7-3778-2441-AB59-2BFD211BB28F}"/>
              </a:ext>
            </a:extLst>
          </p:cNvPr>
          <p:cNvSpPr>
            <a:spLocks noGrp="1"/>
          </p:cNvSpPr>
          <p:nvPr>
            <p:ph type="sldNum" sz="quarter" idx="12"/>
          </p:nvPr>
        </p:nvSpPr>
        <p:spPr>
          <a:xfrm>
            <a:off x="10922000" y="6306213"/>
            <a:ext cx="623220" cy="244682"/>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3985840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No Bullets">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3F3C381-2868-4F45-B5C7-2770BDBC58E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2" name="Title 1">
            <a:extLst>
              <a:ext uri="{FF2B5EF4-FFF2-40B4-BE49-F238E27FC236}">
                <a16:creationId xmlns:a16="http://schemas.microsoft.com/office/drawing/2014/main" id="{717004F4-7F0F-1D44-AFEF-27CBF6DF7FF1}"/>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8" name="Text Placeholder 3">
            <a:extLst>
              <a:ext uri="{FF2B5EF4-FFF2-40B4-BE49-F238E27FC236}">
                <a16:creationId xmlns:a16="http://schemas.microsoft.com/office/drawing/2014/main" id="{694A426B-0D0E-49BD-B9AF-389607EB3C96}"/>
              </a:ext>
            </a:extLst>
          </p:cNvPr>
          <p:cNvSpPr>
            <a:spLocks noGrp="1"/>
          </p:cNvSpPr>
          <p:nvPr>
            <p:ph type="body" sz="quarter" idx="14" hasCustomPrompt="1"/>
          </p:nvPr>
        </p:nvSpPr>
        <p:spPr>
          <a:xfrm>
            <a:off x="636807" y="1696243"/>
            <a:ext cx="10831293" cy="4383087"/>
          </a:xfrm>
          <a:prstGeom prst="rect">
            <a:avLst/>
          </a:prstGeom>
        </p:spPr>
        <p:txBody>
          <a:bodyPr/>
          <a:lstStyle>
            <a:lvl1pPr marL="0" indent="0">
              <a:spcBef>
                <a:spcPts val="1200"/>
              </a:spcBef>
              <a:spcAft>
                <a:spcPts val="1000"/>
              </a:spcAft>
              <a:buNone/>
              <a:defRPr sz="2100"/>
            </a:lvl1pPr>
            <a:lvl2pPr marL="457200" indent="0">
              <a:spcBef>
                <a:spcPts val="1200"/>
              </a:spcBef>
              <a:spcAft>
                <a:spcPts val="1000"/>
              </a:spcAft>
              <a:buNone/>
              <a:defRPr sz="2100"/>
            </a:lvl2pPr>
            <a:lvl3pPr marL="914400" indent="0">
              <a:spcBef>
                <a:spcPts val="1200"/>
              </a:spcBef>
              <a:spcAft>
                <a:spcPts val="1000"/>
              </a:spcAft>
              <a:buNone/>
              <a:defRPr sz="2100"/>
            </a:lvl3pPr>
            <a:lvl4pPr marL="1371600" indent="0">
              <a:spcBef>
                <a:spcPts val="1200"/>
              </a:spcBef>
              <a:spcAft>
                <a:spcPts val="1000"/>
              </a:spcAft>
              <a:buNone/>
              <a:defRPr sz="2100"/>
            </a:lvl4pPr>
            <a:lvl5pPr marL="1828800" indent="0">
              <a:spcBef>
                <a:spcPts val="1200"/>
              </a:spcBef>
              <a:spcAft>
                <a:spcPts val="1000"/>
              </a:spcAft>
              <a:buNone/>
              <a:defRPr sz="21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a:p>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p:txBody>
      </p:sp>
      <p:sp>
        <p:nvSpPr>
          <p:cNvPr id="9" name="TextBox 8">
            <a:extLst>
              <a:ext uri="{FF2B5EF4-FFF2-40B4-BE49-F238E27FC236}">
                <a16:creationId xmlns:a16="http://schemas.microsoft.com/office/drawing/2014/main" id="{DC113CAD-FA1E-DB40-8232-2CA6E2C6F481}"/>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14" name="Slide Number Placeholder 5">
            <a:extLst>
              <a:ext uri="{FF2B5EF4-FFF2-40B4-BE49-F238E27FC236}">
                <a16:creationId xmlns:a16="http://schemas.microsoft.com/office/drawing/2014/main" id="{F00E6384-DC39-A54E-B8E2-18FF82E37A55}"/>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3209603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No Bullets_subtitle">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3F3C381-2868-4F45-B5C7-2770BDBC58E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2" name="Title 1">
            <a:extLst>
              <a:ext uri="{FF2B5EF4-FFF2-40B4-BE49-F238E27FC236}">
                <a16:creationId xmlns:a16="http://schemas.microsoft.com/office/drawing/2014/main" id="{717004F4-7F0F-1D44-AFEF-27CBF6DF7FF1}"/>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8" name="Text Placeholder 3">
            <a:extLst>
              <a:ext uri="{FF2B5EF4-FFF2-40B4-BE49-F238E27FC236}">
                <a16:creationId xmlns:a16="http://schemas.microsoft.com/office/drawing/2014/main" id="{694A426B-0D0E-49BD-B9AF-389607EB3C96}"/>
              </a:ext>
            </a:extLst>
          </p:cNvPr>
          <p:cNvSpPr>
            <a:spLocks noGrp="1"/>
          </p:cNvSpPr>
          <p:nvPr>
            <p:ph type="body" sz="quarter" idx="14" hasCustomPrompt="1"/>
          </p:nvPr>
        </p:nvSpPr>
        <p:spPr>
          <a:xfrm>
            <a:off x="636807" y="1696243"/>
            <a:ext cx="10831293" cy="4242181"/>
          </a:xfrm>
          <a:prstGeom prst="rect">
            <a:avLst/>
          </a:prstGeom>
        </p:spPr>
        <p:txBody>
          <a:bodyPr/>
          <a:lstStyle>
            <a:lvl1pPr marL="0" indent="0">
              <a:spcBef>
                <a:spcPts val="1200"/>
              </a:spcBef>
              <a:spcAft>
                <a:spcPts val="1000"/>
              </a:spcAft>
              <a:buNone/>
              <a:defRPr sz="2100"/>
            </a:lvl1pPr>
            <a:lvl2pPr marL="457200" indent="0">
              <a:spcBef>
                <a:spcPts val="1200"/>
              </a:spcBef>
              <a:spcAft>
                <a:spcPts val="1000"/>
              </a:spcAft>
              <a:buNone/>
              <a:defRPr sz="2100"/>
            </a:lvl2pPr>
            <a:lvl3pPr marL="914400" indent="0">
              <a:spcBef>
                <a:spcPts val="1200"/>
              </a:spcBef>
              <a:spcAft>
                <a:spcPts val="1000"/>
              </a:spcAft>
              <a:buNone/>
              <a:defRPr sz="2100"/>
            </a:lvl3pPr>
            <a:lvl4pPr marL="1371600" indent="0">
              <a:spcBef>
                <a:spcPts val="1200"/>
              </a:spcBef>
              <a:spcAft>
                <a:spcPts val="1000"/>
              </a:spcAft>
              <a:buNone/>
              <a:defRPr sz="2100"/>
            </a:lvl4pPr>
            <a:lvl5pPr marL="1828800" indent="0">
              <a:spcBef>
                <a:spcPts val="1200"/>
              </a:spcBef>
              <a:spcAft>
                <a:spcPts val="1000"/>
              </a:spcAft>
              <a:buNone/>
              <a:defRPr sz="21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a:p>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p:txBody>
      </p:sp>
      <p:sp>
        <p:nvSpPr>
          <p:cNvPr id="9" name="TextBox 8">
            <a:extLst>
              <a:ext uri="{FF2B5EF4-FFF2-40B4-BE49-F238E27FC236}">
                <a16:creationId xmlns:a16="http://schemas.microsoft.com/office/drawing/2014/main" id="{DC113CAD-FA1E-DB40-8232-2CA6E2C6F481}"/>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4" name="Text Placeholder 3">
            <a:extLst>
              <a:ext uri="{FF2B5EF4-FFF2-40B4-BE49-F238E27FC236}">
                <a16:creationId xmlns:a16="http://schemas.microsoft.com/office/drawing/2014/main" id="{72504765-0C04-224A-8370-C6C06F9BA4D4}"/>
              </a:ext>
            </a:extLst>
          </p:cNvPr>
          <p:cNvSpPr>
            <a:spLocks noGrp="1"/>
          </p:cNvSpPr>
          <p:nvPr>
            <p:ph type="body" sz="quarter" idx="15"/>
          </p:nvPr>
        </p:nvSpPr>
        <p:spPr>
          <a:xfrm>
            <a:off x="627062" y="955497"/>
            <a:ext cx="8120063" cy="413335"/>
          </a:xfrm>
          <a:prstGeom prst="rect">
            <a:avLst/>
          </a:prstGeom>
        </p:spPr>
        <p:txBody>
          <a:bodyPr anchor="t"/>
          <a:lstStyle>
            <a:lvl1pPr marL="0" indent="0">
              <a:buNone/>
              <a:defRPr sz="2600">
                <a:solidFill>
                  <a:schemeClr val="accent6"/>
                </a:solidFill>
              </a:defRPr>
            </a:lvl1pPr>
            <a:lvl2pPr marL="457200" indent="0">
              <a:buFont typeface="Arial" panose="020B0604020202020204" pitchFamily="34" charset="0"/>
              <a:buNone/>
              <a:defRPr>
                <a:solidFill>
                  <a:schemeClr val="accent6"/>
                </a:solidFill>
              </a:defRPr>
            </a:lvl2pPr>
          </a:lstStyle>
          <a:p>
            <a:pPr lvl="0"/>
            <a:r>
              <a:rPr lang="en-US"/>
              <a:t>Edit Master text styles</a:t>
            </a:r>
          </a:p>
        </p:txBody>
      </p:sp>
      <p:sp>
        <p:nvSpPr>
          <p:cNvPr id="12" name="Slide Number Placeholder 5">
            <a:extLst>
              <a:ext uri="{FF2B5EF4-FFF2-40B4-BE49-F238E27FC236}">
                <a16:creationId xmlns:a16="http://schemas.microsoft.com/office/drawing/2014/main" id="{CDE7A178-FA73-7748-A734-425ADD391ED4}"/>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3107169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DD31E-7463-374B-AC56-31CD865142F5}"/>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A85FF824-F89B-0548-A282-1A1AB12AD94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DA373E4-D5B4-4444-A542-BA2A7251C64E}"/>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5" name="Footer Placeholder 4">
            <a:extLst>
              <a:ext uri="{FF2B5EF4-FFF2-40B4-BE49-F238E27FC236}">
                <a16:creationId xmlns:a16="http://schemas.microsoft.com/office/drawing/2014/main" id="{0EAFEE06-B592-BD47-B841-364425AF89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EBB6B4D-94FA-5A46-B2E3-94835B60B2BE}"/>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2842087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5DE3B9B3-2FEB-DE49-A5D0-EB87136284A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9" name="TextBox 8">
            <a:extLst>
              <a:ext uri="{FF2B5EF4-FFF2-40B4-BE49-F238E27FC236}">
                <a16:creationId xmlns:a16="http://schemas.microsoft.com/office/drawing/2014/main" id="{C64A0F50-6791-014C-A5BC-4A22C08F6416}"/>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3" name="Content Placeholder 2">
            <a:extLst>
              <a:ext uri="{FF2B5EF4-FFF2-40B4-BE49-F238E27FC236}">
                <a16:creationId xmlns:a16="http://schemas.microsoft.com/office/drawing/2014/main" id="{F67141C5-CA5A-D043-831B-6BAF84ED2D87}"/>
              </a:ext>
            </a:extLst>
          </p:cNvPr>
          <p:cNvSpPr>
            <a:spLocks noGrp="1"/>
          </p:cNvSpPr>
          <p:nvPr>
            <p:ph sz="half" idx="1" hasCustomPrompt="1"/>
          </p:nvPr>
        </p:nvSpPr>
        <p:spPr>
          <a:xfrm>
            <a:off x="626728" y="1700784"/>
            <a:ext cx="5181600" cy="435133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4" name="Content Placeholder 3">
            <a:extLst>
              <a:ext uri="{FF2B5EF4-FFF2-40B4-BE49-F238E27FC236}">
                <a16:creationId xmlns:a16="http://schemas.microsoft.com/office/drawing/2014/main" id="{8C8922C6-1D6C-AB44-BECA-39EC9E894D6D}"/>
              </a:ext>
            </a:extLst>
          </p:cNvPr>
          <p:cNvSpPr>
            <a:spLocks noGrp="1"/>
          </p:cNvSpPr>
          <p:nvPr>
            <p:ph sz="half" idx="2" hasCustomPrompt="1"/>
          </p:nvPr>
        </p:nvSpPr>
        <p:spPr>
          <a:xfrm>
            <a:off x="6181344" y="1700784"/>
            <a:ext cx="5181600" cy="435133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8" name="Title 1">
            <a:extLst>
              <a:ext uri="{FF2B5EF4-FFF2-40B4-BE49-F238E27FC236}">
                <a16:creationId xmlns:a16="http://schemas.microsoft.com/office/drawing/2014/main" id="{0F084496-630B-B247-8F21-A2A5A8508BCF}"/>
              </a:ext>
            </a:extLst>
          </p:cNvPr>
          <p:cNvSpPr>
            <a:spLocks noGrp="1"/>
          </p:cNvSpPr>
          <p:nvPr>
            <p:ph type="title" hasCustomPrompt="1"/>
          </p:nvPr>
        </p:nvSpPr>
        <p:spPr>
          <a:xfrm>
            <a:off x="630936" y="-117"/>
            <a:ext cx="10837164"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13" name="Slide Number Placeholder 5">
            <a:extLst>
              <a:ext uri="{FF2B5EF4-FFF2-40B4-BE49-F238E27FC236}">
                <a16:creationId xmlns:a16="http://schemas.microsoft.com/office/drawing/2014/main" id="{A8B9510A-3CFB-454D-9105-725E5C0B7D1C}"/>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1854906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caption">
    <p:bg>
      <p:bgPr>
        <a:solidFill>
          <a:schemeClr val="bg1"/>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3EBBBF3E-167A-6A4E-8D18-8B5711EBB3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13" name="TextBox 12">
            <a:extLst>
              <a:ext uri="{FF2B5EF4-FFF2-40B4-BE49-F238E27FC236}">
                <a16:creationId xmlns:a16="http://schemas.microsoft.com/office/drawing/2014/main" id="{E127DF56-2836-7E44-9820-6D7A65A377D4}"/>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3" name="Content Placeholder 2">
            <a:extLst>
              <a:ext uri="{FF2B5EF4-FFF2-40B4-BE49-F238E27FC236}">
                <a16:creationId xmlns:a16="http://schemas.microsoft.com/office/drawing/2014/main" id="{F67141C5-CA5A-D043-831B-6BAF84ED2D87}"/>
              </a:ext>
            </a:extLst>
          </p:cNvPr>
          <p:cNvSpPr>
            <a:spLocks noGrp="1"/>
          </p:cNvSpPr>
          <p:nvPr>
            <p:ph sz="half" idx="1"/>
          </p:nvPr>
        </p:nvSpPr>
        <p:spPr>
          <a:xfrm>
            <a:off x="630936" y="1333500"/>
            <a:ext cx="5388864" cy="3594691"/>
          </a:xfrm>
          <a:prstGeom prst="rect">
            <a:avLst/>
          </a:prstGeom>
        </p:spPr>
        <p:txBody>
          <a:bodyPr>
            <a:noAutofit/>
          </a:bodyPr>
          <a:lstStyle>
            <a:lvl1pPr marL="0" indent="0">
              <a:lnSpc>
                <a:spcPct val="90000"/>
              </a:lnSpc>
              <a:buNone/>
              <a:defRPr sz="2000">
                <a:solidFill>
                  <a:schemeClr val="tx1"/>
                </a:solidFill>
              </a:defRPr>
            </a:lvl1pPr>
            <a:lvl2pPr>
              <a:lnSpc>
                <a:spcPts val="2600"/>
              </a:lnSpc>
              <a:defRPr sz="16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p:txBody>
      </p:sp>
      <p:sp>
        <p:nvSpPr>
          <p:cNvPr id="4" name="Content Placeholder 3">
            <a:extLst>
              <a:ext uri="{FF2B5EF4-FFF2-40B4-BE49-F238E27FC236}">
                <a16:creationId xmlns:a16="http://schemas.microsoft.com/office/drawing/2014/main" id="{8C8922C6-1D6C-AB44-BECA-39EC9E894D6D}"/>
              </a:ext>
            </a:extLst>
          </p:cNvPr>
          <p:cNvSpPr>
            <a:spLocks noGrp="1"/>
          </p:cNvSpPr>
          <p:nvPr>
            <p:ph sz="half" idx="2"/>
          </p:nvPr>
        </p:nvSpPr>
        <p:spPr>
          <a:xfrm>
            <a:off x="6181344" y="1333500"/>
            <a:ext cx="5278918" cy="3594691"/>
          </a:xfrm>
          <a:prstGeom prst="rect">
            <a:avLst/>
          </a:prstGeom>
        </p:spPr>
        <p:txBody>
          <a:bodyPr>
            <a:noAutofit/>
          </a:bodyPr>
          <a:lstStyle>
            <a:lvl1pPr marL="0" indent="0">
              <a:lnSpc>
                <a:spcPct val="90000"/>
              </a:lnSpc>
              <a:buNone/>
              <a:defRPr sz="2000">
                <a:solidFill>
                  <a:schemeClr val="tx1"/>
                </a:solidFill>
              </a:defRPr>
            </a:lvl1pPr>
            <a:lvl2pPr>
              <a:lnSpc>
                <a:spcPts val="2600"/>
              </a:lnSpc>
              <a:defRPr sz="16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p:txBody>
      </p:sp>
      <p:sp>
        <p:nvSpPr>
          <p:cNvPr id="8" name="Title 1">
            <a:extLst>
              <a:ext uri="{FF2B5EF4-FFF2-40B4-BE49-F238E27FC236}">
                <a16:creationId xmlns:a16="http://schemas.microsoft.com/office/drawing/2014/main" id="{0F084496-630B-B247-8F21-A2A5A8508BCF}"/>
              </a:ext>
            </a:extLst>
          </p:cNvPr>
          <p:cNvSpPr>
            <a:spLocks noGrp="1"/>
          </p:cNvSpPr>
          <p:nvPr>
            <p:ph type="title" hasCustomPrompt="1"/>
          </p:nvPr>
        </p:nvSpPr>
        <p:spPr>
          <a:xfrm>
            <a:off x="630936" y="-117"/>
            <a:ext cx="10837164"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7" name="Text Placeholder 6">
            <a:extLst>
              <a:ext uri="{FF2B5EF4-FFF2-40B4-BE49-F238E27FC236}">
                <a16:creationId xmlns:a16="http://schemas.microsoft.com/office/drawing/2014/main" id="{D47C0A4E-F0F5-BE4B-A4E2-B30FB22DBFB9}"/>
              </a:ext>
            </a:extLst>
          </p:cNvPr>
          <p:cNvSpPr>
            <a:spLocks noGrp="1"/>
          </p:cNvSpPr>
          <p:nvPr>
            <p:ph type="body" sz="quarter" idx="13" hasCustomPrompt="1"/>
          </p:nvPr>
        </p:nvSpPr>
        <p:spPr>
          <a:xfrm>
            <a:off x="630936" y="5024738"/>
            <a:ext cx="5385589" cy="855662"/>
          </a:xfrm>
          <a:prstGeom prst="rect">
            <a:avLst/>
          </a:prstGeom>
        </p:spPr>
        <p:txBody>
          <a:bodyPr>
            <a:normAutofit/>
          </a:bodyPr>
          <a:lstStyle>
            <a:lvl1pPr marL="0" indent="0">
              <a:lnSpc>
                <a:spcPct val="90000"/>
              </a:lnSpc>
              <a:buNone/>
              <a:defRPr sz="1800"/>
            </a:lvl1pPr>
          </a:lstStyle>
          <a:p>
            <a:pPr lvl="0"/>
            <a:r>
              <a:rPr lang="en-US"/>
              <a:t>Brief caption or descriptive statement</a:t>
            </a:r>
          </a:p>
          <a:p>
            <a:pPr lvl="0"/>
            <a:r>
              <a:rPr lang="en-US"/>
              <a:t>Relating to picture</a:t>
            </a:r>
          </a:p>
        </p:txBody>
      </p:sp>
      <p:sp>
        <p:nvSpPr>
          <p:cNvPr id="9" name="Text Placeholder 6">
            <a:extLst>
              <a:ext uri="{FF2B5EF4-FFF2-40B4-BE49-F238E27FC236}">
                <a16:creationId xmlns:a16="http://schemas.microsoft.com/office/drawing/2014/main" id="{B0F1D633-E4A8-504F-A385-0A6D0310CE04}"/>
              </a:ext>
            </a:extLst>
          </p:cNvPr>
          <p:cNvSpPr>
            <a:spLocks noGrp="1"/>
          </p:cNvSpPr>
          <p:nvPr>
            <p:ph type="body" sz="quarter" idx="14" hasCustomPrompt="1"/>
          </p:nvPr>
        </p:nvSpPr>
        <p:spPr>
          <a:xfrm>
            <a:off x="6181345" y="5024738"/>
            <a:ext cx="5286755" cy="855662"/>
          </a:xfrm>
          <a:prstGeom prst="rect">
            <a:avLst/>
          </a:prstGeom>
        </p:spPr>
        <p:txBody>
          <a:bodyPr>
            <a:normAutofit/>
          </a:bodyPr>
          <a:lstStyle>
            <a:lvl1pPr marL="0" indent="0">
              <a:lnSpc>
                <a:spcPct val="90000"/>
              </a:lnSpc>
              <a:buNone/>
              <a:defRPr sz="1800"/>
            </a:lvl1pPr>
          </a:lstStyle>
          <a:p>
            <a:pPr lvl="0"/>
            <a:r>
              <a:rPr lang="en-US"/>
              <a:t>Brief caption or descriptive statement</a:t>
            </a:r>
          </a:p>
          <a:p>
            <a:pPr lvl="0"/>
            <a:r>
              <a:rPr lang="en-US"/>
              <a:t>Relating to picture</a:t>
            </a:r>
          </a:p>
        </p:txBody>
      </p:sp>
      <p:sp>
        <p:nvSpPr>
          <p:cNvPr id="15" name="Slide Number Placeholder 5">
            <a:extLst>
              <a:ext uri="{FF2B5EF4-FFF2-40B4-BE49-F238E27FC236}">
                <a16:creationId xmlns:a16="http://schemas.microsoft.com/office/drawing/2014/main" id="{7A5A7303-42B9-C241-8209-0BEC80779842}"/>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2813668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heading">
    <p:bg>
      <p:bgPr>
        <a:solidFill>
          <a:schemeClr val="bg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64E910EC-025F-9E4D-A549-BE431F83EA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11" name="TextBox 10">
            <a:extLst>
              <a:ext uri="{FF2B5EF4-FFF2-40B4-BE49-F238E27FC236}">
                <a16:creationId xmlns:a16="http://schemas.microsoft.com/office/drawing/2014/main" id="{A6181218-0F28-F540-A720-A201395F5330}"/>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3" name="Text Placeholder 2">
            <a:extLst>
              <a:ext uri="{FF2B5EF4-FFF2-40B4-BE49-F238E27FC236}">
                <a16:creationId xmlns:a16="http://schemas.microsoft.com/office/drawing/2014/main" id="{2C2335BB-2964-344F-B83D-44BDDABCAA20}"/>
              </a:ext>
            </a:extLst>
          </p:cNvPr>
          <p:cNvSpPr>
            <a:spLocks noGrp="1"/>
          </p:cNvSpPr>
          <p:nvPr>
            <p:ph type="body" idx="1"/>
          </p:nvPr>
        </p:nvSpPr>
        <p:spPr>
          <a:xfrm>
            <a:off x="628315" y="1298448"/>
            <a:ext cx="5373198" cy="823912"/>
          </a:xfrm>
          <a:prstGeom prst="rect">
            <a:avLst/>
          </a:prstGeom>
        </p:spPr>
        <p:txBody>
          <a:bodyPr anchor="b">
            <a:noAutofit/>
          </a:bodyP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F9C4B78-4F24-244A-AF91-2CE9B5EFFCA4}"/>
              </a:ext>
            </a:extLst>
          </p:cNvPr>
          <p:cNvSpPr>
            <a:spLocks noGrp="1"/>
          </p:cNvSpPr>
          <p:nvPr>
            <p:ph sz="half" idx="2" hasCustomPrompt="1"/>
          </p:nvPr>
        </p:nvSpPr>
        <p:spPr>
          <a:xfrm>
            <a:off x="628316" y="2185416"/>
            <a:ext cx="5391484" cy="368458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5" name="Text Placeholder 4">
            <a:extLst>
              <a:ext uri="{FF2B5EF4-FFF2-40B4-BE49-F238E27FC236}">
                <a16:creationId xmlns:a16="http://schemas.microsoft.com/office/drawing/2014/main" id="{13CE70E2-69C2-0143-9D3A-18C5F025E43E}"/>
              </a:ext>
            </a:extLst>
          </p:cNvPr>
          <p:cNvSpPr>
            <a:spLocks noGrp="1"/>
          </p:cNvSpPr>
          <p:nvPr>
            <p:ph type="body" sz="quarter" idx="3"/>
          </p:nvPr>
        </p:nvSpPr>
        <p:spPr>
          <a:xfrm>
            <a:off x="6190488" y="1298448"/>
            <a:ext cx="5277612" cy="823912"/>
          </a:xfrm>
          <a:prstGeom prst="rect">
            <a:avLst/>
          </a:prstGeom>
        </p:spPr>
        <p:txBody>
          <a:bodyPr anchor="b">
            <a:noAutofit/>
          </a:bodyP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1AFB09C-3870-2A4D-A9D8-F70837E45014}"/>
              </a:ext>
            </a:extLst>
          </p:cNvPr>
          <p:cNvSpPr>
            <a:spLocks noGrp="1"/>
          </p:cNvSpPr>
          <p:nvPr>
            <p:ph sz="quarter" idx="4" hasCustomPrompt="1"/>
          </p:nvPr>
        </p:nvSpPr>
        <p:spPr>
          <a:xfrm>
            <a:off x="6190488" y="2185416"/>
            <a:ext cx="5277612" cy="368458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0" name="Title 1">
            <a:extLst>
              <a:ext uri="{FF2B5EF4-FFF2-40B4-BE49-F238E27FC236}">
                <a16:creationId xmlns:a16="http://schemas.microsoft.com/office/drawing/2014/main" id="{C57CF526-9734-CF4F-B52B-724E10AEB0A6}"/>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15" name="Slide Number Placeholder 5">
            <a:extLst>
              <a:ext uri="{FF2B5EF4-FFF2-40B4-BE49-F238E27FC236}">
                <a16:creationId xmlns:a16="http://schemas.microsoft.com/office/drawing/2014/main" id="{20D43517-C473-3B4B-B2F6-C3767403C20E}"/>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4208902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p:bg>
      <p:bgPr>
        <a:solidFill>
          <a:schemeClr val="bg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4B3757F1-D7D9-0C43-AA29-72E5761C426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11" name="TextBox 10">
            <a:extLst>
              <a:ext uri="{FF2B5EF4-FFF2-40B4-BE49-F238E27FC236}">
                <a16:creationId xmlns:a16="http://schemas.microsoft.com/office/drawing/2014/main" id="{62F795A1-8886-3845-B427-AA4ADD5EAC1B}"/>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3" name="Content Placeholder 2">
            <a:extLst>
              <a:ext uri="{FF2B5EF4-FFF2-40B4-BE49-F238E27FC236}">
                <a16:creationId xmlns:a16="http://schemas.microsoft.com/office/drawing/2014/main" id="{F67141C5-CA5A-D043-831B-6BAF84ED2D87}"/>
              </a:ext>
            </a:extLst>
          </p:cNvPr>
          <p:cNvSpPr>
            <a:spLocks noGrp="1"/>
          </p:cNvSpPr>
          <p:nvPr>
            <p:ph sz="half" idx="1" hasCustomPrompt="1"/>
          </p:nvPr>
        </p:nvSpPr>
        <p:spPr>
          <a:xfrm>
            <a:off x="626465" y="1700784"/>
            <a:ext cx="3473450" cy="4351338"/>
          </a:xfrm>
          <a:prstGeom prst="rect">
            <a:avLst/>
          </a:prstGeom>
        </p:spPr>
        <p:txBody>
          <a:bodyPr>
            <a:noAutofit/>
          </a:bodyPr>
          <a:lstStyle>
            <a:lvl1pPr>
              <a:lnSpc>
                <a:spcPct val="90000"/>
              </a:lnSpc>
              <a:spcBef>
                <a:spcPts val="1000"/>
              </a:spcBef>
              <a:defRPr sz="1800">
                <a:solidFill>
                  <a:schemeClr val="tx1"/>
                </a:solidFill>
              </a:defRPr>
            </a:lvl1pPr>
            <a:lvl2pPr>
              <a:lnSpc>
                <a:spcPct val="90000"/>
              </a:lnSpc>
              <a:spcBef>
                <a:spcPts val="600"/>
              </a:spcBef>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4" name="Content Placeholder 3">
            <a:extLst>
              <a:ext uri="{FF2B5EF4-FFF2-40B4-BE49-F238E27FC236}">
                <a16:creationId xmlns:a16="http://schemas.microsoft.com/office/drawing/2014/main" id="{8C8922C6-1D6C-AB44-BECA-39EC9E894D6D}"/>
              </a:ext>
            </a:extLst>
          </p:cNvPr>
          <p:cNvSpPr>
            <a:spLocks noGrp="1"/>
          </p:cNvSpPr>
          <p:nvPr>
            <p:ph sz="half" idx="2" hasCustomPrompt="1"/>
          </p:nvPr>
        </p:nvSpPr>
        <p:spPr>
          <a:xfrm>
            <a:off x="4263427" y="1700784"/>
            <a:ext cx="3473450" cy="4351338"/>
          </a:xfrm>
          <a:prstGeom prst="rect">
            <a:avLst/>
          </a:prstGeom>
        </p:spPr>
        <p:txBody>
          <a:bodyPr>
            <a:noAutofit/>
          </a:bodyPr>
          <a:lstStyle>
            <a:lvl1pPr>
              <a:lnSpc>
                <a:spcPct val="90000"/>
              </a:lnSpc>
              <a:spcBef>
                <a:spcPts val="1000"/>
              </a:spcBef>
              <a:defRPr sz="1800">
                <a:solidFill>
                  <a:schemeClr val="tx1"/>
                </a:solidFill>
              </a:defRPr>
            </a:lvl1pPr>
            <a:lvl2pPr>
              <a:lnSpc>
                <a:spcPct val="90000"/>
              </a:lnSpc>
              <a:spcBef>
                <a:spcPts val="600"/>
              </a:spcBef>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8" name="Title 1">
            <a:extLst>
              <a:ext uri="{FF2B5EF4-FFF2-40B4-BE49-F238E27FC236}">
                <a16:creationId xmlns:a16="http://schemas.microsoft.com/office/drawing/2014/main" id="{0F084496-630B-B247-8F21-A2A5A8508BCF}"/>
              </a:ext>
            </a:extLst>
          </p:cNvPr>
          <p:cNvSpPr>
            <a:spLocks noGrp="1"/>
          </p:cNvSpPr>
          <p:nvPr>
            <p:ph type="title" hasCustomPrompt="1"/>
          </p:nvPr>
        </p:nvSpPr>
        <p:spPr>
          <a:xfrm>
            <a:off x="633754" y="-117"/>
            <a:ext cx="10834346"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6" name="Content Placeholder 3">
            <a:extLst>
              <a:ext uri="{FF2B5EF4-FFF2-40B4-BE49-F238E27FC236}">
                <a16:creationId xmlns:a16="http://schemas.microsoft.com/office/drawing/2014/main" id="{F2B631D9-C77C-824C-BCBE-8B7BFAF111D9}"/>
              </a:ext>
            </a:extLst>
          </p:cNvPr>
          <p:cNvSpPr>
            <a:spLocks noGrp="1"/>
          </p:cNvSpPr>
          <p:nvPr>
            <p:ph sz="half" idx="13" hasCustomPrompt="1"/>
          </p:nvPr>
        </p:nvSpPr>
        <p:spPr>
          <a:xfrm>
            <a:off x="7900389" y="1700784"/>
            <a:ext cx="3470276" cy="4351338"/>
          </a:xfrm>
          <a:prstGeom prst="rect">
            <a:avLst/>
          </a:prstGeom>
        </p:spPr>
        <p:txBody>
          <a:bodyPr>
            <a:noAutofit/>
          </a:bodyPr>
          <a:lstStyle>
            <a:lvl1pPr>
              <a:lnSpc>
                <a:spcPct val="90000"/>
              </a:lnSpc>
              <a:spcBef>
                <a:spcPts val="1000"/>
              </a:spcBef>
              <a:defRPr sz="1800">
                <a:solidFill>
                  <a:schemeClr val="tx1"/>
                </a:solidFill>
              </a:defRPr>
            </a:lvl1pPr>
            <a:lvl2pPr>
              <a:lnSpc>
                <a:spcPct val="90000"/>
              </a:lnSpc>
              <a:spcBef>
                <a:spcPts val="600"/>
              </a:spcBef>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4" name="Slide Number Placeholder 5">
            <a:extLst>
              <a:ext uri="{FF2B5EF4-FFF2-40B4-BE49-F238E27FC236}">
                <a16:creationId xmlns:a16="http://schemas.microsoft.com/office/drawing/2014/main" id="{C6A58B90-1215-5644-84F8-9D7439C2FABF}"/>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33086" y="6182831"/>
            <a:ext cx="1053877" cy="433846"/>
          </a:xfrm>
          <a:prstGeom prst="rect">
            <a:avLst/>
          </a:prstGeom>
        </p:spPr>
      </p:pic>
    </p:spTree>
    <p:extLst>
      <p:ext uri="{BB962C8B-B14F-4D97-AF65-F5344CB8AC3E}">
        <p14:creationId xmlns:p14="http://schemas.microsoft.com/office/powerpoint/2010/main" val="163055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heading, subtitle">
    <p:bg>
      <p:bgPr>
        <a:solidFill>
          <a:schemeClr val="bg1"/>
        </a:solidFill>
        <a:effectLst/>
      </p:bgPr>
    </p:bg>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83685794-901C-E347-9A0E-530C6364C3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16" name="TextBox 15">
            <a:extLst>
              <a:ext uri="{FF2B5EF4-FFF2-40B4-BE49-F238E27FC236}">
                <a16:creationId xmlns:a16="http://schemas.microsoft.com/office/drawing/2014/main" id="{4C9340B2-3EB4-AA49-A253-0EEE26BDFAB1}"/>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3" name="Text Placeholder 2">
            <a:extLst>
              <a:ext uri="{FF2B5EF4-FFF2-40B4-BE49-F238E27FC236}">
                <a16:creationId xmlns:a16="http://schemas.microsoft.com/office/drawing/2014/main" id="{2C2335BB-2964-344F-B83D-44BDDABCAA20}"/>
              </a:ext>
            </a:extLst>
          </p:cNvPr>
          <p:cNvSpPr>
            <a:spLocks noGrp="1"/>
          </p:cNvSpPr>
          <p:nvPr>
            <p:ph type="body" idx="1"/>
          </p:nvPr>
        </p:nvSpPr>
        <p:spPr>
          <a:xfrm>
            <a:off x="628316" y="1298448"/>
            <a:ext cx="3569033" cy="822960"/>
          </a:xfrm>
          <a:prstGeom prst="rect">
            <a:avLst/>
          </a:prstGeom>
        </p:spPr>
        <p:txBody>
          <a:bodyPr anchor="b">
            <a:noAutofit/>
          </a:bodyPr>
          <a:lstStyle>
            <a:lvl1pPr marL="0" indent="0">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F9C4B78-4F24-244A-AF91-2CE9B5EFFCA4}"/>
              </a:ext>
            </a:extLst>
          </p:cNvPr>
          <p:cNvSpPr>
            <a:spLocks noGrp="1"/>
          </p:cNvSpPr>
          <p:nvPr>
            <p:ph sz="half" idx="2" hasCustomPrompt="1"/>
          </p:nvPr>
        </p:nvSpPr>
        <p:spPr>
          <a:xfrm>
            <a:off x="628316" y="2185416"/>
            <a:ext cx="3569033" cy="3850573"/>
          </a:xfrm>
          <a:prstGeom prst="rect">
            <a:avLst/>
          </a:prstGeom>
        </p:spPr>
        <p:txBody>
          <a:bodyPr>
            <a:noAutofit/>
          </a:bodyPr>
          <a:lstStyle>
            <a:lvl1pPr>
              <a:lnSpc>
                <a:spcPts val="2000"/>
              </a:lnSpc>
              <a:defRPr sz="1800">
                <a:solidFill>
                  <a:schemeClr val="tx1"/>
                </a:solidFill>
              </a:defRPr>
            </a:lvl1pPr>
            <a:lvl2pPr>
              <a:lnSpc>
                <a:spcPts val="2000"/>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0" name="Title 1">
            <a:extLst>
              <a:ext uri="{FF2B5EF4-FFF2-40B4-BE49-F238E27FC236}">
                <a16:creationId xmlns:a16="http://schemas.microsoft.com/office/drawing/2014/main" id="{C57CF526-9734-CF4F-B52B-724E10AEB0A6}"/>
              </a:ext>
            </a:extLst>
          </p:cNvPr>
          <p:cNvSpPr>
            <a:spLocks noGrp="1"/>
          </p:cNvSpPr>
          <p:nvPr>
            <p:ph type="title" hasCustomPrompt="1"/>
          </p:nvPr>
        </p:nvSpPr>
        <p:spPr>
          <a:xfrm>
            <a:off x="632418" y="0"/>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8" name="Text Placeholder 2">
            <a:extLst>
              <a:ext uri="{FF2B5EF4-FFF2-40B4-BE49-F238E27FC236}">
                <a16:creationId xmlns:a16="http://schemas.microsoft.com/office/drawing/2014/main" id="{F4EE19DC-8D4E-D341-8AA8-3FB30FDC4F26}"/>
              </a:ext>
            </a:extLst>
          </p:cNvPr>
          <p:cNvSpPr>
            <a:spLocks noGrp="1"/>
          </p:cNvSpPr>
          <p:nvPr>
            <p:ph type="body" idx="13"/>
          </p:nvPr>
        </p:nvSpPr>
        <p:spPr>
          <a:xfrm>
            <a:off x="4259607" y="1298448"/>
            <a:ext cx="3573117" cy="822960"/>
          </a:xfrm>
          <a:prstGeom prst="rect">
            <a:avLst/>
          </a:prstGeom>
        </p:spPr>
        <p:txBody>
          <a:bodyPr anchor="b">
            <a:noAutofit/>
          </a:bodyPr>
          <a:lstStyle>
            <a:lvl1pPr marL="0" indent="0">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Content Placeholder 3">
            <a:extLst>
              <a:ext uri="{FF2B5EF4-FFF2-40B4-BE49-F238E27FC236}">
                <a16:creationId xmlns:a16="http://schemas.microsoft.com/office/drawing/2014/main" id="{3A2BD903-D929-C24D-98CA-F0E2548FB58C}"/>
              </a:ext>
            </a:extLst>
          </p:cNvPr>
          <p:cNvSpPr>
            <a:spLocks noGrp="1"/>
          </p:cNvSpPr>
          <p:nvPr>
            <p:ph sz="half" idx="14" hasCustomPrompt="1"/>
          </p:nvPr>
        </p:nvSpPr>
        <p:spPr>
          <a:xfrm>
            <a:off x="4259607" y="2185416"/>
            <a:ext cx="3573117" cy="3850573"/>
          </a:xfrm>
          <a:prstGeom prst="rect">
            <a:avLst/>
          </a:prstGeom>
        </p:spPr>
        <p:txBody>
          <a:bodyPr>
            <a:noAutofit/>
          </a:bodyPr>
          <a:lstStyle>
            <a:lvl1pPr>
              <a:lnSpc>
                <a:spcPts val="2000"/>
              </a:lnSpc>
              <a:defRPr sz="1800">
                <a:solidFill>
                  <a:schemeClr val="tx1"/>
                </a:solidFill>
              </a:defRPr>
            </a:lvl1pPr>
            <a:lvl2pPr>
              <a:lnSpc>
                <a:spcPts val="2000"/>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1" name="Text Placeholder 2">
            <a:extLst>
              <a:ext uri="{FF2B5EF4-FFF2-40B4-BE49-F238E27FC236}">
                <a16:creationId xmlns:a16="http://schemas.microsoft.com/office/drawing/2014/main" id="{E4048257-3ABC-6D48-888B-07E54907D07B}"/>
              </a:ext>
            </a:extLst>
          </p:cNvPr>
          <p:cNvSpPr>
            <a:spLocks noGrp="1"/>
          </p:cNvSpPr>
          <p:nvPr>
            <p:ph type="body" idx="15"/>
          </p:nvPr>
        </p:nvSpPr>
        <p:spPr>
          <a:xfrm>
            <a:off x="7893263" y="1298448"/>
            <a:ext cx="3573117" cy="822960"/>
          </a:xfrm>
          <a:prstGeom prst="rect">
            <a:avLst/>
          </a:prstGeom>
        </p:spPr>
        <p:txBody>
          <a:bodyPr anchor="b">
            <a:noAutofit/>
          </a:bodyPr>
          <a:lstStyle>
            <a:lvl1pPr marL="0" indent="0">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3">
            <a:extLst>
              <a:ext uri="{FF2B5EF4-FFF2-40B4-BE49-F238E27FC236}">
                <a16:creationId xmlns:a16="http://schemas.microsoft.com/office/drawing/2014/main" id="{DD2C53F7-B3F3-6E4E-8CD8-FE8394323B47}"/>
              </a:ext>
            </a:extLst>
          </p:cNvPr>
          <p:cNvSpPr>
            <a:spLocks noGrp="1"/>
          </p:cNvSpPr>
          <p:nvPr>
            <p:ph sz="half" idx="16" hasCustomPrompt="1"/>
          </p:nvPr>
        </p:nvSpPr>
        <p:spPr>
          <a:xfrm>
            <a:off x="7893263" y="2185416"/>
            <a:ext cx="3573117" cy="3850573"/>
          </a:xfrm>
          <a:prstGeom prst="rect">
            <a:avLst/>
          </a:prstGeom>
        </p:spPr>
        <p:txBody>
          <a:bodyPr>
            <a:noAutofit/>
          </a:bodyPr>
          <a:lstStyle>
            <a:lvl1pPr>
              <a:lnSpc>
                <a:spcPts val="2000"/>
              </a:lnSpc>
              <a:defRPr sz="1800">
                <a:solidFill>
                  <a:schemeClr val="tx1"/>
                </a:solidFill>
              </a:defRPr>
            </a:lvl1pPr>
            <a:lvl2pPr>
              <a:lnSpc>
                <a:spcPts val="2000"/>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8" name="Slide Number Placeholder 5">
            <a:extLst>
              <a:ext uri="{FF2B5EF4-FFF2-40B4-BE49-F238E27FC236}">
                <a16:creationId xmlns:a16="http://schemas.microsoft.com/office/drawing/2014/main" id="{3F123DC0-8BD2-B647-AE8C-1017A01EC6F3}"/>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
        <p:nvSpPr>
          <p:cNvPr id="19" name="Text Placeholder 3">
            <a:extLst>
              <a:ext uri="{FF2B5EF4-FFF2-40B4-BE49-F238E27FC236}">
                <a16:creationId xmlns:a16="http://schemas.microsoft.com/office/drawing/2014/main" id="{EB9CF325-45E1-5A4A-B8AE-C6803430D652}"/>
              </a:ext>
            </a:extLst>
          </p:cNvPr>
          <p:cNvSpPr>
            <a:spLocks noGrp="1"/>
          </p:cNvSpPr>
          <p:nvPr>
            <p:ph type="body" sz="quarter" idx="17"/>
          </p:nvPr>
        </p:nvSpPr>
        <p:spPr>
          <a:xfrm>
            <a:off x="627062" y="955497"/>
            <a:ext cx="8120063" cy="413335"/>
          </a:xfrm>
          <a:prstGeom prst="rect">
            <a:avLst/>
          </a:prstGeom>
        </p:spPr>
        <p:txBody>
          <a:bodyPr anchor="t"/>
          <a:lstStyle>
            <a:lvl1pPr marL="0" indent="0">
              <a:buNone/>
              <a:defRPr sz="2600">
                <a:solidFill>
                  <a:schemeClr val="accent6"/>
                </a:solidFill>
              </a:defRPr>
            </a:lvl1pPr>
            <a:lvl2pPr marL="457200" indent="0">
              <a:buFont typeface="Arial" panose="020B0604020202020204" pitchFamily="34" charset="0"/>
              <a:buNone/>
              <a:defRPr>
                <a:solidFill>
                  <a:schemeClr val="accent6"/>
                </a:solidFill>
              </a:defRPr>
            </a:lvl2pPr>
          </a:lstStyle>
          <a:p>
            <a:pPr lvl="0"/>
            <a:r>
              <a:rPr lang="en-US"/>
              <a:t>Edit Master text styles</a:t>
            </a:r>
          </a:p>
        </p:txBody>
      </p:sp>
    </p:spTree>
    <p:extLst>
      <p:ext uri="{BB962C8B-B14F-4D97-AF65-F5344CB8AC3E}">
        <p14:creationId xmlns:p14="http://schemas.microsoft.com/office/powerpoint/2010/main" val="3602899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A2B15521-84A8-B945-9492-2AC6DCEE394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9" name="TextBox 8">
            <a:extLst>
              <a:ext uri="{FF2B5EF4-FFF2-40B4-BE49-F238E27FC236}">
                <a16:creationId xmlns:a16="http://schemas.microsoft.com/office/drawing/2014/main" id="{449F113F-D0CE-654A-BA87-60E42A730CF9}"/>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6" name="Slide Number Placeholder 5">
            <a:extLst>
              <a:ext uri="{FF2B5EF4-FFF2-40B4-BE49-F238E27FC236}">
                <a16:creationId xmlns:a16="http://schemas.microsoft.com/office/drawing/2014/main" id="{583C1D31-FA41-5340-A2A5-ED891BBC7C9C}"/>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2302924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guide id="3" pos="1145">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FC8A285-6B3D-A04D-AE9B-6ED45612135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7" name="TextBox 6">
            <a:extLst>
              <a:ext uri="{FF2B5EF4-FFF2-40B4-BE49-F238E27FC236}">
                <a16:creationId xmlns:a16="http://schemas.microsoft.com/office/drawing/2014/main" id="{C67DA9D8-3152-9441-89E5-41CB4DB8D9ED}"/>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4" name="Title 1">
            <a:extLst>
              <a:ext uri="{FF2B5EF4-FFF2-40B4-BE49-F238E27FC236}">
                <a16:creationId xmlns:a16="http://schemas.microsoft.com/office/drawing/2014/main" id="{D143BA7E-31D4-D24E-B920-E10BB9287D62}"/>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9" name="Slide Number Placeholder 5">
            <a:extLst>
              <a:ext uri="{FF2B5EF4-FFF2-40B4-BE49-F238E27FC236}">
                <a16:creationId xmlns:a16="http://schemas.microsoft.com/office/drawing/2014/main" id="{4CBE87C6-9E3E-9348-9C00-02F5341D81E2}"/>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329274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_subtitle">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FC8A285-6B3D-A04D-AE9B-6ED45612135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7" name="TextBox 6">
            <a:extLst>
              <a:ext uri="{FF2B5EF4-FFF2-40B4-BE49-F238E27FC236}">
                <a16:creationId xmlns:a16="http://schemas.microsoft.com/office/drawing/2014/main" id="{C67DA9D8-3152-9441-89E5-41CB4DB8D9ED}"/>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4" name="Title 1">
            <a:extLst>
              <a:ext uri="{FF2B5EF4-FFF2-40B4-BE49-F238E27FC236}">
                <a16:creationId xmlns:a16="http://schemas.microsoft.com/office/drawing/2014/main" id="{D143BA7E-31D4-D24E-B920-E10BB9287D62}"/>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8" name="Text Placeholder 3">
            <a:extLst>
              <a:ext uri="{FF2B5EF4-FFF2-40B4-BE49-F238E27FC236}">
                <a16:creationId xmlns:a16="http://schemas.microsoft.com/office/drawing/2014/main" id="{6F6208BA-FB87-4941-B4F3-EC2C05692FD6}"/>
              </a:ext>
            </a:extLst>
          </p:cNvPr>
          <p:cNvSpPr>
            <a:spLocks noGrp="1"/>
          </p:cNvSpPr>
          <p:nvPr>
            <p:ph type="body" sz="quarter" idx="15"/>
          </p:nvPr>
        </p:nvSpPr>
        <p:spPr>
          <a:xfrm>
            <a:off x="627062" y="955497"/>
            <a:ext cx="8120063" cy="413335"/>
          </a:xfrm>
          <a:prstGeom prst="rect">
            <a:avLst/>
          </a:prstGeom>
        </p:spPr>
        <p:txBody>
          <a:bodyPr anchor="t"/>
          <a:lstStyle>
            <a:lvl1pPr marL="0" indent="0">
              <a:buNone/>
              <a:defRPr sz="2600">
                <a:solidFill>
                  <a:schemeClr val="accent6"/>
                </a:solidFill>
              </a:defRPr>
            </a:lvl1pPr>
            <a:lvl2pPr marL="457200" indent="0">
              <a:buFont typeface="Arial" panose="020B0604020202020204" pitchFamily="34" charset="0"/>
              <a:buNone/>
              <a:defRPr>
                <a:solidFill>
                  <a:schemeClr val="accent6"/>
                </a:solidFill>
              </a:defRPr>
            </a:lvl2pPr>
          </a:lstStyle>
          <a:p>
            <a:pPr lvl="0"/>
            <a:r>
              <a:rPr lang="en-US"/>
              <a:t>Edit Master text styles</a:t>
            </a:r>
          </a:p>
        </p:txBody>
      </p:sp>
      <p:sp>
        <p:nvSpPr>
          <p:cNvPr id="10" name="Slide Number Placeholder 5">
            <a:extLst>
              <a:ext uri="{FF2B5EF4-FFF2-40B4-BE49-F238E27FC236}">
                <a16:creationId xmlns:a16="http://schemas.microsoft.com/office/drawing/2014/main" id="{C678C30B-BF39-6541-B7F2-827451066661}"/>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131353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93C5B1F5-9367-1347-89FD-F6F6AE9258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10" name="TextBox 9">
            <a:extLst>
              <a:ext uri="{FF2B5EF4-FFF2-40B4-BE49-F238E27FC236}">
                <a16:creationId xmlns:a16="http://schemas.microsoft.com/office/drawing/2014/main" id="{46D61E4A-166D-7143-B2D8-46D678F9422F}"/>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5" name="Title 1">
            <a:extLst>
              <a:ext uri="{FF2B5EF4-FFF2-40B4-BE49-F238E27FC236}">
                <a16:creationId xmlns:a16="http://schemas.microsoft.com/office/drawing/2014/main" id="{BA5BDF7F-D49C-4740-9EE8-C3CC8AC6268A}"/>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7" name="Picture Placeholder 6">
            <a:extLst>
              <a:ext uri="{FF2B5EF4-FFF2-40B4-BE49-F238E27FC236}">
                <a16:creationId xmlns:a16="http://schemas.microsoft.com/office/drawing/2014/main" id="{8FCEF4AC-497F-6740-AF4C-F4E7F5B8A781}"/>
              </a:ext>
            </a:extLst>
          </p:cNvPr>
          <p:cNvSpPr>
            <a:spLocks noGrp="1"/>
          </p:cNvSpPr>
          <p:nvPr>
            <p:ph type="pic" sz="quarter" idx="13"/>
          </p:nvPr>
        </p:nvSpPr>
        <p:spPr>
          <a:xfrm>
            <a:off x="632419" y="1333501"/>
            <a:ext cx="7200306" cy="4550134"/>
          </a:xfrm>
          <a:prstGeom prst="rect">
            <a:avLst/>
          </a:prstGeom>
        </p:spPr>
        <p:txBody>
          <a:bodyPr/>
          <a:lstStyle>
            <a:lvl1pPr marL="0" indent="0">
              <a:buNone/>
              <a:defRPr/>
            </a:lvl1pPr>
          </a:lstStyle>
          <a:p>
            <a:r>
              <a:rPr lang="en-US"/>
              <a:t>Click icon to add picture</a:t>
            </a:r>
          </a:p>
        </p:txBody>
      </p:sp>
      <p:sp>
        <p:nvSpPr>
          <p:cNvPr id="9" name="Text Placeholder 8">
            <a:extLst>
              <a:ext uri="{FF2B5EF4-FFF2-40B4-BE49-F238E27FC236}">
                <a16:creationId xmlns:a16="http://schemas.microsoft.com/office/drawing/2014/main" id="{6AD0FC58-C2A0-D94B-B6DA-C2E33F42598A}"/>
              </a:ext>
            </a:extLst>
          </p:cNvPr>
          <p:cNvSpPr>
            <a:spLocks noGrp="1"/>
          </p:cNvSpPr>
          <p:nvPr>
            <p:ph type="body" sz="quarter" idx="14" hasCustomPrompt="1"/>
          </p:nvPr>
        </p:nvSpPr>
        <p:spPr>
          <a:xfrm>
            <a:off x="7899816" y="1333502"/>
            <a:ext cx="3568284" cy="4550132"/>
          </a:xfrm>
          <a:prstGeom prst="rect">
            <a:avLst/>
          </a:prstGeom>
        </p:spPr>
        <p:txBody>
          <a:bodyPr>
            <a:normAutofit/>
          </a:bodyPr>
          <a:lstStyle>
            <a:lvl1pPr marL="0" indent="0">
              <a:lnSpc>
                <a:spcPct val="90000"/>
              </a:lnSpc>
              <a:buNone/>
              <a:defRPr sz="2000"/>
            </a:lvl1pPr>
          </a:lstStyle>
          <a:p>
            <a:pPr lvl="0"/>
            <a:r>
              <a:rPr lang="en-US" sz="2000"/>
              <a:t>Brief caption or descriptive</a:t>
            </a:r>
          </a:p>
          <a:p>
            <a:pPr lvl="0"/>
            <a:r>
              <a:rPr lang="en-US" sz="2000"/>
              <a:t>Statement relating to picture</a:t>
            </a:r>
            <a:endParaRPr lang="en-US"/>
          </a:p>
        </p:txBody>
      </p:sp>
      <p:sp>
        <p:nvSpPr>
          <p:cNvPr id="12" name="Slide Number Placeholder 5">
            <a:extLst>
              <a:ext uri="{FF2B5EF4-FFF2-40B4-BE49-F238E27FC236}">
                <a16:creationId xmlns:a16="http://schemas.microsoft.com/office/drawing/2014/main" id="{1C95EFF7-3205-CF40-B1F8-2F62C0E93E62}"/>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1381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Pictures with Captions">
    <p:bg>
      <p:bgPr>
        <a:solidFill>
          <a:schemeClr val="bg1"/>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D6C12A63-4998-084C-BCFD-9841767EC6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13" name="TextBox 12">
            <a:extLst>
              <a:ext uri="{FF2B5EF4-FFF2-40B4-BE49-F238E27FC236}">
                <a16:creationId xmlns:a16="http://schemas.microsoft.com/office/drawing/2014/main" id="{D1C27B5F-1A85-4342-B12D-5887E804EA5F}"/>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5" name="Title 1">
            <a:extLst>
              <a:ext uri="{FF2B5EF4-FFF2-40B4-BE49-F238E27FC236}">
                <a16:creationId xmlns:a16="http://schemas.microsoft.com/office/drawing/2014/main" id="{BA5BDF7F-D49C-4740-9EE8-C3CC8AC6268A}"/>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7" name="Picture Placeholder 6">
            <a:extLst>
              <a:ext uri="{FF2B5EF4-FFF2-40B4-BE49-F238E27FC236}">
                <a16:creationId xmlns:a16="http://schemas.microsoft.com/office/drawing/2014/main" id="{8FCEF4AC-497F-6740-AF4C-F4E7F5B8A781}"/>
              </a:ext>
            </a:extLst>
          </p:cNvPr>
          <p:cNvSpPr>
            <a:spLocks noGrp="1"/>
          </p:cNvSpPr>
          <p:nvPr>
            <p:ph type="pic" sz="quarter" idx="13"/>
          </p:nvPr>
        </p:nvSpPr>
        <p:spPr>
          <a:xfrm>
            <a:off x="632418" y="1333500"/>
            <a:ext cx="5382751" cy="3601721"/>
          </a:xfrm>
          <a:prstGeom prst="rect">
            <a:avLst/>
          </a:prstGeom>
        </p:spPr>
        <p:txBody>
          <a:bodyPr/>
          <a:lstStyle>
            <a:lvl1pPr marL="0" indent="0">
              <a:buNone/>
              <a:defRPr/>
            </a:lvl1pPr>
          </a:lstStyle>
          <a:p>
            <a:r>
              <a:rPr lang="en-US"/>
              <a:t>Click icon to add picture</a:t>
            </a:r>
          </a:p>
        </p:txBody>
      </p:sp>
      <p:sp>
        <p:nvSpPr>
          <p:cNvPr id="8" name="Picture Placeholder 6">
            <a:extLst>
              <a:ext uri="{FF2B5EF4-FFF2-40B4-BE49-F238E27FC236}">
                <a16:creationId xmlns:a16="http://schemas.microsoft.com/office/drawing/2014/main" id="{341FA6D0-835B-D64B-A6E9-EB320408D705}"/>
              </a:ext>
            </a:extLst>
          </p:cNvPr>
          <p:cNvSpPr>
            <a:spLocks noGrp="1"/>
          </p:cNvSpPr>
          <p:nvPr>
            <p:ph type="pic" sz="quarter" idx="14"/>
          </p:nvPr>
        </p:nvSpPr>
        <p:spPr>
          <a:xfrm>
            <a:off x="6176833" y="1333500"/>
            <a:ext cx="5291267" cy="3616547"/>
          </a:xfrm>
          <a:prstGeom prst="rect">
            <a:avLst/>
          </a:prstGeom>
        </p:spPr>
        <p:txBody>
          <a:bodyPr/>
          <a:lstStyle>
            <a:lvl1pPr marL="0" indent="0">
              <a:buNone/>
              <a:defRPr/>
            </a:lvl1pPr>
          </a:lstStyle>
          <a:p>
            <a:r>
              <a:rPr lang="en-US"/>
              <a:t>Click icon to add picture</a:t>
            </a:r>
          </a:p>
        </p:txBody>
      </p:sp>
      <p:sp>
        <p:nvSpPr>
          <p:cNvPr id="10" name="Text Placeholder 9">
            <a:extLst>
              <a:ext uri="{FF2B5EF4-FFF2-40B4-BE49-F238E27FC236}">
                <a16:creationId xmlns:a16="http://schemas.microsoft.com/office/drawing/2014/main" id="{4CDA9026-475B-C846-B13C-BE18FA354E2B}"/>
              </a:ext>
            </a:extLst>
          </p:cNvPr>
          <p:cNvSpPr>
            <a:spLocks noGrp="1"/>
          </p:cNvSpPr>
          <p:nvPr>
            <p:ph type="body" sz="quarter" idx="15" hasCustomPrompt="1"/>
          </p:nvPr>
        </p:nvSpPr>
        <p:spPr>
          <a:xfrm>
            <a:off x="632418" y="5056551"/>
            <a:ext cx="5383989" cy="827087"/>
          </a:xfrm>
          <a:prstGeom prst="rect">
            <a:avLst/>
          </a:prstGeom>
        </p:spPr>
        <p:txBody>
          <a:bodyPr>
            <a:normAutofit/>
          </a:bodyPr>
          <a:lstStyle>
            <a:lvl1pPr marL="0" indent="0">
              <a:buNone/>
              <a:defRPr sz="1800"/>
            </a:lvl1pPr>
          </a:lstStyle>
          <a:p>
            <a:pPr lvl="0"/>
            <a:r>
              <a:rPr lang="en-US" sz="1800"/>
              <a:t>Brief caption or descriptive statement relating </a:t>
            </a:r>
            <a:br>
              <a:rPr lang="en-US" sz="1800"/>
            </a:br>
            <a:r>
              <a:rPr lang="en-US" sz="1800"/>
              <a:t>to picture</a:t>
            </a:r>
            <a:endParaRPr lang="en-US"/>
          </a:p>
        </p:txBody>
      </p:sp>
      <p:sp>
        <p:nvSpPr>
          <p:cNvPr id="11" name="Text Placeholder 9">
            <a:extLst>
              <a:ext uri="{FF2B5EF4-FFF2-40B4-BE49-F238E27FC236}">
                <a16:creationId xmlns:a16="http://schemas.microsoft.com/office/drawing/2014/main" id="{93662F84-B0B5-9A45-B477-D6B88CC0926C}"/>
              </a:ext>
            </a:extLst>
          </p:cNvPr>
          <p:cNvSpPr>
            <a:spLocks noGrp="1"/>
          </p:cNvSpPr>
          <p:nvPr>
            <p:ph type="body" sz="quarter" idx="16" hasCustomPrompt="1"/>
          </p:nvPr>
        </p:nvSpPr>
        <p:spPr>
          <a:xfrm>
            <a:off x="6176833" y="5056551"/>
            <a:ext cx="5291267" cy="827087"/>
          </a:xfrm>
          <a:prstGeom prst="rect">
            <a:avLst/>
          </a:prstGeom>
        </p:spPr>
        <p:txBody>
          <a:bodyPr>
            <a:normAutofit/>
          </a:bodyPr>
          <a:lstStyle>
            <a:lvl1pPr marL="0" indent="0">
              <a:buNone/>
              <a:defRPr sz="1800"/>
            </a:lvl1pPr>
          </a:lstStyle>
          <a:p>
            <a:pPr lvl="0"/>
            <a:r>
              <a:rPr lang="en-US" sz="1800"/>
              <a:t>Brief caption or descriptive statement relating </a:t>
            </a:r>
            <a:br>
              <a:rPr lang="en-US" sz="1800"/>
            </a:br>
            <a:r>
              <a:rPr lang="en-US" sz="1800"/>
              <a:t>to picture</a:t>
            </a:r>
            <a:endParaRPr lang="en-US"/>
          </a:p>
        </p:txBody>
      </p:sp>
      <p:sp>
        <p:nvSpPr>
          <p:cNvPr id="12" name="Slide Number Placeholder 5">
            <a:extLst>
              <a:ext uri="{FF2B5EF4-FFF2-40B4-BE49-F238E27FC236}">
                <a16:creationId xmlns:a16="http://schemas.microsoft.com/office/drawing/2014/main" id="{534B651B-9C31-154F-8744-5FAE4BF9E56F}"/>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4153111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DB438-51D4-BD46-8DF9-55EBCD9533A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FDA77A2B-A01E-1145-B7E3-33335BAEC2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E518048-EFE7-6C47-B5A6-0D8BED919366}"/>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5" name="Footer Placeholder 4">
            <a:extLst>
              <a:ext uri="{FF2B5EF4-FFF2-40B4-BE49-F238E27FC236}">
                <a16:creationId xmlns:a16="http://schemas.microsoft.com/office/drawing/2014/main" id="{F3251887-7480-D54F-842E-88A111D41F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C38E47-9397-A24C-863C-C52151319496}"/>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19121839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Pictures with Captions">
    <p:bg>
      <p:bgPr>
        <a:solidFill>
          <a:schemeClr val="bg1"/>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81B50290-824B-1F44-AAB4-6047F3F6FC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44127"/>
            <a:ext cx="12176086" cy="6861201"/>
          </a:xfrm>
          <a:prstGeom prst="rect">
            <a:avLst/>
          </a:prstGeom>
        </p:spPr>
      </p:pic>
      <p:sp>
        <p:nvSpPr>
          <p:cNvPr id="17" name="TextBox 16">
            <a:extLst>
              <a:ext uri="{FF2B5EF4-FFF2-40B4-BE49-F238E27FC236}">
                <a16:creationId xmlns:a16="http://schemas.microsoft.com/office/drawing/2014/main" id="{DCB06A54-4C30-DD4A-94EF-861B7609204E}"/>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5" name="Title 1">
            <a:extLst>
              <a:ext uri="{FF2B5EF4-FFF2-40B4-BE49-F238E27FC236}">
                <a16:creationId xmlns:a16="http://schemas.microsoft.com/office/drawing/2014/main" id="{BA5BDF7F-D49C-4740-9EE8-C3CC8AC6268A}"/>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7" name="Picture Placeholder 6">
            <a:extLst>
              <a:ext uri="{FF2B5EF4-FFF2-40B4-BE49-F238E27FC236}">
                <a16:creationId xmlns:a16="http://schemas.microsoft.com/office/drawing/2014/main" id="{8FCEF4AC-497F-6740-AF4C-F4E7F5B8A781}"/>
              </a:ext>
            </a:extLst>
          </p:cNvPr>
          <p:cNvSpPr>
            <a:spLocks noGrp="1"/>
          </p:cNvSpPr>
          <p:nvPr>
            <p:ph type="pic" sz="quarter" idx="13"/>
          </p:nvPr>
        </p:nvSpPr>
        <p:spPr>
          <a:xfrm>
            <a:off x="632418" y="1700783"/>
            <a:ext cx="3564931" cy="3234895"/>
          </a:xfrm>
          <a:prstGeom prst="rect">
            <a:avLst/>
          </a:prstGeom>
        </p:spPr>
        <p:txBody>
          <a:bodyPr/>
          <a:lstStyle>
            <a:lvl1pPr marL="0" indent="0">
              <a:buNone/>
              <a:defRPr/>
            </a:lvl1pPr>
          </a:lstStyle>
          <a:p>
            <a:r>
              <a:rPr lang="en-US"/>
              <a:t>Click icon to add picture</a:t>
            </a:r>
          </a:p>
        </p:txBody>
      </p:sp>
      <p:sp>
        <p:nvSpPr>
          <p:cNvPr id="10" name="Text Placeholder 9">
            <a:extLst>
              <a:ext uri="{FF2B5EF4-FFF2-40B4-BE49-F238E27FC236}">
                <a16:creationId xmlns:a16="http://schemas.microsoft.com/office/drawing/2014/main" id="{4CDA9026-475B-C846-B13C-BE18FA354E2B}"/>
              </a:ext>
            </a:extLst>
          </p:cNvPr>
          <p:cNvSpPr>
            <a:spLocks noGrp="1"/>
          </p:cNvSpPr>
          <p:nvPr>
            <p:ph type="body" sz="quarter" idx="15" hasCustomPrompt="1"/>
          </p:nvPr>
        </p:nvSpPr>
        <p:spPr>
          <a:xfrm>
            <a:off x="632418" y="5056552"/>
            <a:ext cx="3573940" cy="827087"/>
          </a:xfrm>
          <a:prstGeom prst="rect">
            <a:avLst/>
          </a:prstGeom>
        </p:spPr>
        <p:txBody>
          <a:bodyPr>
            <a:normAutofit/>
          </a:bodyPr>
          <a:lstStyle>
            <a:lvl1pPr marL="0" indent="0">
              <a:buNone/>
              <a:defRPr sz="1600"/>
            </a:lvl1pPr>
          </a:lstStyle>
          <a:p>
            <a:pPr lvl="0"/>
            <a:r>
              <a:rPr lang="en-US" sz="1800"/>
              <a:t>Brief caption or descriptive statement relating to picture</a:t>
            </a:r>
            <a:endParaRPr lang="en-US"/>
          </a:p>
        </p:txBody>
      </p:sp>
      <p:sp>
        <p:nvSpPr>
          <p:cNvPr id="12" name="Picture Placeholder 6">
            <a:extLst>
              <a:ext uri="{FF2B5EF4-FFF2-40B4-BE49-F238E27FC236}">
                <a16:creationId xmlns:a16="http://schemas.microsoft.com/office/drawing/2014/main" id="{E29608CA-13F2-424A-983D-EF48D52663D4}"/>
              </a:ext>
            </a:extLst>
          </p:cNvPr>
          <p:cNvSpPr>
            <a:spLocks noGrp="1"/>
          </p:cNvSpPr>
          <p:nvPr>
            <p:ph type="pic" sz="quarter" idx="17"/>
          </p:nvPr>
        </p:nvSpPr>
        <p:spPr>
          <a:xfrm>
            <a:off x="4360863" y="1700783"/>
            <a:ext cx="3471861" cy="3234895"/>
          </a:xfrm>
          <a:prstGeom prst="rect">
            <a:avLst/>
          </a:prstGeom>
        </p:spPr>
        <p:txBody>
          <a:bodyPr/>
          <a:lstStyle>
            <a:lvl1pPr marL="0" indent="0">
              <a:buNone/>
              <a:defRPr/>
            </a:lvl1pPr>
          </a:lstStyle>
          <a:p>
            <a:r>
              <a:rPr lang="en-US"/>
              <a:t>Click icon to add picture</a:t>
            </a:r>
          </a:p>
        </p:txBody>
      </p:sp>
      <p:sp>
        <p:nvSpPr>
          <p:cNvPr id="13" name="Picture Placeholder 6">
            <a:extLst>
              <a:ext uri="{FF2B5EF4-FFF2-40B4-BE49-F238E27FC236}">
                <a16:creationId xmlns:a16="http://schemas.microsoft.com/office/drawing/2014/main" id="{9B79A963-562D-E543-9F8B-E434F10ED703}"/>
              </a:ext>
            </a:extLst>
          </p:cNvPr>
          <p:cNvSpPr>
            <a:spLocks noGrp="1"/>
          </p:cNvSpPr>
          <p:nvPr>
            <p:ph type="pic" sz="quarter" idx="18"/>
          </p:nvPr>
        </p:nvSpPr>
        <p:spPr>
          <a:xfrm>
            <a:off x="7996238" y="1700783"/>
            <a:ext cx="3471862" cy="3234895"/>
          </a:xfrm>
          <a:prstGeom prst="rect">
            <a:avLst/>
          </a:prstGeom>
        </p:spPr>
        <p:txBody>
          <a:bodyPr/>
          <a:lstStyle>
            <a:lvl1pPr marL="0" indent="0">
              <a:buNone/>
              <a:defRPr/>
            </a:lvl1pPr>
          </a:lstStyle>
          <a:p>
            <a:r>
              <a:rPr lang="en-US"/>
              <a:t>Click icon to add picture</a:t>
            </a:r>
          </a:p>
        </p:txBody>
      </p:sp>
      <p:sp>
        <p:nvSpPr>
          <p:cNvPr id="14" name="Text Placeholder 9">
            <a:extLst>
              <a:ext uri="{FF2B5EF4-FFF2-40B4-BE49-F238E27FC236}">
                <a16:creationId xmlns:a16="http://schemas.microsoft.com/office/drawing/2014/main" id="{5662793B-8197-B643-B782-F262E1B1EAF2}"/>
              </a:ext>
            </a:extLst>
          </p:cNvPr>
          <p:cNvSpPr>
            <a:spLocks noGrp="1"/>
          </p:cNvSpPr>
          <p:nvPr>
            <p:ph type="body" sz="quarter" idx="19" hasCustomPrompt="1"/>
          </p:nvPr>
        </p:nvSpPr>
        <p:spPr>
          <a:xfrm>
            <a:off x="4360863" y="5056552"/>
            <a:ext cx="3465863" cy="827087"/>
          </a:xfrm>
          <a:prstGeom prst="rect">
            <a:avLst/>
          </a:prstGeom>
        </p:spPr>
        <p:txBody>
          <a:bodyPr>
            <a:normAutofit/>
          </a:bodyPr>
          <a:lstStyle>
            <a:lvl1pPr marL="0" indent="0">
              <a:buNone/>
              <a:defRPr sz="1600"/>
            </a:lvl1pPr>
          </a:lstStyle>
          <a:p>
            <a:pPr lvl="0"/>
            <a:r>
              <a:rPr lang="en-US" sz="1800"/>
              <a:t>Brief caption or descriptive statement relating to picture</a:t>
            </a:r>
            <a:endParaRPr lang="en-US"/>
          </a:p>
        </p:txBody>
      </p:sp>
      <p:sp>
        <p:nvSpPr>
          <p:cNvPr id="15" name="Text Placeholder 9">
            <a:extLst>
              <a:ext uri="{FF2B5EF4-FFF2-40B4-BE49-F238E27FC236}">
                <a16:creationId xmlns:a16="http://schemas.microsoft.com/office/drawing/2014/main" id="{7BDA6846-9778-CB4D-9D85-1FD107D64C1B}"/>
              </a:ext>
            </a:extLst>
          </p:cNvPr>
          <p:cNvSpPr>
            <a:spLocks noGrp="1"/>
          </p:cNvSpPr>
          <p:nvPr>
            <p:ph type="body" sz="quarter" idx="20" hasCustomPrompt="1"/>
          </p:nvPr>
        </p:nvSpPr>
        <p:spPr>
          <a:xfrm>
            <a:off x="7996238" y="5056552"/>
            <a:ext cx="3471862" cy="827087"/>
          </a:xfrm>
          <a:prstGeom prst="rect">
            <a:avLst/>
          </a:prstGeom>
        </p:spPr>
        <p:txBody>
          <a:bodyPr>
            <a:normAutofit/>
          </a:bodyPr>
          <a:lstStyle>
            <a:lvl1pPr marL="0" indent="0">
              <a:buNone/>
              <a:defRPr sz="1600"/>
            </a:lvl1pPr>
          </a:lstStyle>
          <a:p>
            <a:pPr lvl="0"/>
            <a:r>
              <a:rPr lang="en-US" sz="1800"/>
              <a:t>Brief caption or descriptive statement relating to picture</a:t>
            </a:r>
            <a:endParaRPr lang="en-US"/>
          </a:p>
        </p:txBody>
      </p:sp>
      <p:sp>
        <p:nvSpPr>
          <p:cNvPr id="16" name="Slide Number Placeholder 5">
            <a:extLst>
              <a:ext uri="{FF2B5EF4-FFF2-40B4-BE49-F238E27FC236}">
                <a16:creationId xmlns:a16="http://schemas.microsoft.com/office/drawing/2014/main" id="{61D24E04-8937-A345-814B-982AF2AE8A1B}"/>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296963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Pictures with Cations">
    <p:bg>
      <p:bgPr>
        <a:solidFill>
          <a:schemeClr val="bg1"/>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B4764B97-FA08-4543-9869-F21ADCBFC41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2" y="-117"/>
            <a:ext cx="12176086" cy="6861201"/>
          </a:xfrm>
          <a:prstGeom prst="rect">
            <a:avLst/>
          </a:prstGeom>
        </p:spPr>
      </p:pic>
      <p:sp>
        <p:nvSpPr>
          <p:cNvPr id="14" name="TextBox 13">
            <a:extLst>
              <a:ext uri="{FF2B5EF4-FFF2-40B4-BE49-F238E27FC236}">
                <a16:creationId xmlns:a16="http://schemas.microsoft.com/office/drawing/2014/main" id="{8E28C5AB-E115-194A-BB30-4720C22C1DC8}"/>
              </a:ext>
            </a:extLst>
          </p:cNvPr>
          <p:cNvSpPr txBox="1"/>
          <p:nvPr userDrawn="1"/>
        </p:nvSpPr>
        <p:spPr>
          <a:xfrm>
            <a:off x="8232579" y="6346178"/>
            <a:ext cx="2270321" cy="244682"/>
          </a:xfrm>
          <a:prstGeom prst="rect">
            <a:avLst/>
          </a:prstGeom>
          <a:noFill/>
        </p:spPr>
        <p:txBody>
          <a:bodyPr wrap="square" rtlCol="0">
            <a:spAutoFit/>
          </a:bodyPr>
          <a:lstStyle/>
          <a:p>
            <a:pPr algn="l" defTabSz="457189">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5" name="Title 1">
            <a:extLst>
              <a:ext uri="{FF2B5EF4-FFF2-40B4-BE49-F238E27FC236}">
                <a16:creationId xmlns:a16="http://schemas.microsoft.com/office/drawing/2014/main" id="{BA5BDF7F-D49C-4740-9EE8-C3CC8AC6268A}"/>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4000" b="1" spc="-150">
                <a:solidFill>
                  <a:schemeClr val="tx1"/>
                </a:solidFill>
              </a:defRPr>
            </a:lvl1pPr>
          </a:lstStyle>
          <a:p>
            <a:r>
              <a:rPr lang="en-US"/>
              <a:t>Slide Title</a:t>
            </a:r>
          </a:p>
        </p:txBody>
      </p:sp>
      <p:sp>
        <p:nvSpPr>
          <p:cNvPr id="7" name="Picture Placeholder 6">
            <a:extLst>
              <a:ext uri="{FF2B5EF4-FFF2-40B4-BE49-F238E27FC236}">
                <a16:creationId xmlns:a16="http://schemas.microsoft.com/office/drawing/2014/main" id="{8FCEF4AC-497F-6740-AF4C-F4E7F5B8A781}"/>
              </a:ext>
            </a:extLst>
          </p:cNvPr>
          <p:cNvSpPr>
            <a:spLocks noGrp="1"/>
          </p:cNvSpPr>
          <p:nvPr>
            <p:ph type="pic" sz="quarter" idx="13"/>
          </p:nvPr>
        </p:nvSpPr>
        <p:spPr>
          <a:xfrm>
            <a:off x="632418" y="1700784"/>
            <a:ext cx="2631717" cy="2627696"/>
          </a:xfrm>
          <a:prstGeom prst="rect">
            <a:avLst/>
          </a:prstGeom>
        </p:spPr>
        <p:txBody>
          <a:bodyPr/>
          <a:lstStyle>
            <a:lvl1pPr marL="0" indent="0">
              <a:buNone/>
              <a:defRPr/>
            </a:lvl1pPr>
          </a:lstStyle>
          <a:p>
            <a:r>
              <a:rPr lang="en-US"/>
              <a:t>Click icon to add picture</a:t>
            </a:r>
          </a:p>
        </p:txBody>
      </p:sp>
      <p:sp>
        <p:nvSpPr>
          <p:cNvPr id="8" name="Text Placeholder 7">
            <a:extLst>
              <a:ext uri="{FF2B5EF4-FFF2-40B4-BE49-F238E27FC236}">
                <a16:creationId xmlns:a16="http://schemas.microsoft.com/office/drawing/2014/main" id="{9B486807-DA1D-D048-90AB-E2822BD41C59}"/>
              </a:ext>
            </a:extLst>
          </p:cNvPr>
          <p:cNvSpPr>
            <a:spLocks noGrp="1"/>
          </p:cNvSpPr>
          <p:nvPr>
            <p:ph type="body" sz="quarter" idx="14" hasCustomPrompt="1"/>
          </p:nvPr>
        </p:nvSpPr>
        <p:spPr>
          <a:xfrm>
            <a:off x="632418" y="4449079"/>
            <a:ext cx="2631717" cy="857250"/>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a:t>Brief caption or descriptive statement relating to picture</a:t>
            </a:r>
            <a:endParaRPr lang="en-US"/>
          </a:p>
        </p:txBody>
      </p:sp>
      <p:sp>
        <p:nvSpPr>
          <p:cNvPr id="19" name="Picture Placeholder 6">
            <a:extLst>
              <a:ext uri="{FF2B5EF4-FFF2-40B4-BE49-F238E27FC236}">
                <a16:creationId xmlns:a16="http://schemas.microsoft.com/office/drawing/2014/main" id="{6D5BD184-0386-3544-B7D9-244C594525D4}"/>
              </a:ext>
            </a:extLst>
          </p:cNvPr>
          <p:cNvSpPr>
            <a:spLocks noGrp="1"/>
          </p:cNvSpPr>
          <p:nvPr>
            <p:ph type="pic" sz="quarter" idx="15"/>
          </p:nvPr>
        </p:nvSpPr>
        <p:spPr>
          <a:xfrm>
            <a:off x="3458277" y="1700784"/>
            <a:ext cx="2531227" cy="2627696"/>
          </a:xfrm>
          <a:prstGeom prst="rect">
            <a:avLst/>
          </a:prstGeom>
        </p:spPr>
        <p:txBody>
          <a:bodyPr/>
          <a:lstStyle>
            <a:lvl1pPr marL="0" indent="0">
              <a:buNone/>
              <a:defRPr/>
            </a:lvl1pPr>
          </a:lstStyle>
          <a:p>
            <a:r>
              <a:rPr lang="en-US"/>
              <a:t>Click icon to add picture</a:t>
            </a:r>
          </a:p>
        </p:txBody>
      </p:sp>
      <p:sp>
        <p:nvSpPr>
          <p:cNvPr id="20" name="Text Placeholder 7">
            <a:extLst>
              <a:ext uri="{FF2B5EF4-FFF2-40B4-BE49-F238E27FC236}">
                <a16:creationId xmlns:a16="http://schemas.microsoft.com/office/drawing/2014/main" id="{84B1B318-FBD7-8E43-86FD-EEC72A8A9C9F}"/>
              </a:ext>
            </a:extLst>
          </p:cNvPr>
          <p:cNvSpPr>
            <a:spLocks noGrp="1"/>
          </p:cNvSpPr>
          <p:nvPr>
            <p:ph type="body" sz="quarter" idx="16" hasCustomPrompt="1"/>
          </p:nvPr>
        </p:nvSpPr>
        <p:spPr>
          <a:xfrm>
            <a:off x="3458276" y="4449079"/>
            <a:ext cx="2541070" cy="857250"/>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a:t>Brief caption or descriptive statement relating to picture</a:t>
            </a:r>
            <a:endParaRPr lang="en-US"/>
          </a:p>
        </p:txBody>
      </p:sp>
      <p:sp>
        <p:nvSpPr>
          <p:cNvPr id="21" name="Picture Placeholder 6">
            <a:extLst>
              <a:ext uri="{FF2B5EF4-FFF2-40B4-BE49-F238E27FC236}">
                <a16:creationId xmlns:a16="http://schemas.microsoft.com/office/drawing/2014/main" id="{C1820232-91B0-CF47-8C24-E93695570F40}"/>
              </a:ext>
            </a:extLst>
          </p:cNvPr>
          <p:cNvSpPr>
            <a:spLocks noGrp="1"/>
          </p:cNvSpPr>
          <p:nvPr>
            <p:ph type="pic" sz="quarter" idx="17"/>
          </p:nvPr>
        </p:nvSpPr>
        <p:spPr>
          <a:xfrm>
            <a:off x="6192654" y="1700784"/>
            <a:ext cx="2531227" cy="2627696"/>
          </a:xfrm>
          <a:prstGeom prst="rect">
            <a:avLst/>
          </a:prstGeom>
        </p:spPr>
        <p:txBody>
          <a:bodyPr/>
          <a:lstStyle>
            <a:lvl1pPr marL="0" indent="0">
              <a:buNone/>
              <a:defRPr/>
            </a:lvl1pPr>
          </a:lstStyle>
          <a:p>
            <a:r>
              <a:rPr lang="en-US"/>
              <a:t>Click icon to add picture</a:t>
            </a:r>
          </a:p>
        </p:txBody>
      </p:sp>
      <p:sp>
        <p:nvSpPr>
          <p:cNvPr id="22" name="Text Placeholder 7">
            <a:extLst>
              <a:ext uri="{FF2B5EF4-FFF2-40B4-BE49-F238E27FC236}">
                <a16:creationId xmlns:a16="http://schemas.microsoft.com/office/drawing/2014/main" id="{41CF3CBF-8AC0-7A4A-BEBA-56048F45F734}"/>
              </a:ext>
            </a:extLst>
          </p:cNvPr>
          <p:cNvSpPr>
            <a:spLocks noGrp="1"/>
          </p:cNvSpPr>
          <p:nvPr>
            <p:ph type="body" sz="quarter" idx="18" hasCustomPrompt="1"/>
          </p:nvPr>
        </p:nvSpPr>
        <p:spPr>
          <a:xfrm>
            <a:off x="6192655" y="4449079"/>
            <a:ext cx="2541070" cy="857250"/>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a:t>Brief caption or descriptive statement relating to picture</a:t>
            </a:r>
            <a:endParaRPr lang="en-US"/>
          </a:p>
        </p:txBody>
      </p:sp>
      <p:sp>
        <p:nvSpPr>
          <p:cNvPr id="23" name="Picture Placeholder 6">
            <a:extLst>
              <a:ext uri="{FF2B5EF4-FFF2-40B4-BE49-F238E27FC236}">
                <a16:creationId xmlns:a16="http://schemas.microsoft.com/office/drawing/2014/main" id="{B197E689-0629-A141-8425-3F37EF5125F6}"/>
              </a:ext>
            </a:extLst>
          </p:cNvPr>
          <p:cNvSpPr>
            <a:spLocks noGrp="1"/>
          </p:cNvSpPr>
          <p:nvPr>
            <p:ph type="pic" sz="quarter" idx="19"/>
          </p:nvPr>
        </p:nvSpPr>
        <p:spPr>
          <a:xfrm>
            <a:off x="8936038" y="1700784"/>
            <a:ext cx="2531227" cy="2627696"/>
          </a:xfrm>
          <a:prstGeom prst="rect">
            <a:avLst/>
          </a:prstGeom>
        </p:spPr>
        <p:txBody>
          <a:bodyPr/>
          <a:lstStyle>
            <a:lvl1pPr marL="0" indent="0">
              <a:buNone/>
              <a:defRPr/>
            </a:lvl1pPr>
          </a:lstStyle>
          <a:p>
            <a:r>
              <a:rPr lang="en-US"/>
              <a:t>Click icon to add picture</a:t>
            </a:r>
          </a:p>
        </p:txBody>
      </p:sp>
      <p:sp>
        <p:nvSpPr>
          <p:cNvPr id="24" name="Text Placeholder 7">
            <a:extLst>
              <a:ext uri="{FF2B5EF4-FFF2-40B4-BE49-F238E27FC236}">
                <a16:creationId xmlns:a16="http://schemas.microsoft.com/office/drawing/2014/main" id="{61D7ACE9-7568-EB49-A728-201210F65C2F}"/>
              </a:ext>
            </a:extLst>
          </p:cNvPr>
          <p:cNvSpPr>
            <a:spLocks noGrp="1"/>
          </p:cNvSpPr>
          <p:nvPr>
            <p:ph type="body" sz="quarter" idx="20" hasCustomPrompt="1"/>
          </p:nvPr>
        </p:nvSpPr>
        <p:spPr>
          <a:xfrm>
            <a:off x="8936038" y="4449079"/>
            <a:ext cx="2532062" cy="857250"/>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a:t>Brief caption or descriptive statement relating to picture</a:t>
            </a:r>
            <a:endParaRPr lang="en-US"/>
          </a:p>
        </p:txBody>
      </p:sp>
      <p:sp>
        <p:nvSpPr>
          <p:cNvPr id="16" name="Slide Number Placeholder 5">
            <a:extLst>
              <a:ext uri="{FF2B5EF4-FFF2-40B4-BE49-F238E27FC236}">
                <a16:creationId xmlns:a16="http://schemas.microsoft.com/office/drawing/2014/main" id="{4155DD3E-99B7-D646-8644-06D185FFF21B}"/>
              </a:ext>
            </a:extLst>
          </p:cNvPr>
          <p:cNvSpPr>
            <a:spLocks noGrp="1"/>
          </p:cNvSpPr>
          <p:nvPr>
            <p:ph type="sldNum" sz="quarter" idx="12"/>
          </p:nvPr>
        </p:nvSpPr>
        <p:spPr>
          <a:xfrm>
            <a:off x="11137006" y="6306213"/>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3675951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C31A937D-E71B-B941-BB2E-D5F1D9BD04C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94128"/>
          </a:xfrm>
          <a:prstGeom prst="rect">
            <a:avLst/>
          </a:prstGeom>
        </p:spPr>
      </p:pic>
    </p:spTree>
    <p:extLst>
      <p:ext uri="{BB962C8B-B14F-4D97-AF65-F5344CB8AC3E}">
        <p14:creationId xmlns:p14="http://schemas.microsoft.com/office/powerpoint/2010/main" val="27543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61" y="0"/>
            <a:ext cx="12197749" cy="6862114"/>
          </a:xfrm>
          <a:prstGeom prst="rect">
            <a:avLst/>
          </a:prstGeom>
        </p:spPr>
      </p:pic>
      <p:sp>
        <p:nvSpPr>
          <p:cNvPr id="2" name="Title 1"/>
          <p:cNvSpPr>
            <a:spLocks noGrp="1"/>
          </p:cNvSpPr>
          <p:nvPr>
            <p:ph type="ctrTitle" hasCustomPrompt="1"/>
          </p:nvPr>
        </p:nvSpPr>
        <p:spPr>
          <a:xfrm>
            <a:off x="559558" y="2425616"/>
            <a:ext cx="10363200" cy="947817"/>
          </a:xfrm>
        </p:spPr>
        <p:txBody>
          <a:bodyPr lIns="0" bIns="0" anchor="b" anchorCtr="0"/>
          <a:lstStyle>
            <a:lvl1pPr>
              <a:defRPr sz="3700" b="1">
                <a:solidFill>
                  <a:srgbClr val="FFFFFF"/>
                </a:solidFill>
              </a:defRPr>
            </a:lvl1pPr>
          </a:lstStyle>
          <a:p>
            <a:r>
              <a:rPr lang="en-US"/>
              <a:t>Click To Edit Master Title Style</a:t>
            </a:r>
          </a:p>
        </p:txBody>
      </p:sp>
      <p:sp>
        <p:nvSpPr>
          <p:cNvPr id="3" name="Subtitle 2"/>
          <p:cNvSpPr>
            <a:spLocks noGrp="1"/>
          </p:cNvSpPr>
          <p:nvPr>
            <p:ph type="subTitle" idx="1" hasCustomPrompt="1"/>
          </p:nvPr>
        </p:nvSpPr>
        <p:spPr>
          <a:xfrm>
            <a:off x="559559" y="3508246"/>
            <a:ext cx="10375725"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a:t>Click To Edit Master Subtitle Style</a:t>
            </a:r>
          </a:p>
        </p:txBody>
      </p:sp>
      <p:sp>
        <p:nvSpPr>
          <p:cNvPr id="10" name="Text Placeholder 9"/>
          <p:cNvSpPr>
            <a:spLocks noGrp="1"/>
          </p:cNvSpPr>
          <p:nvPr>
            <p:ph type="body" sz="quarter" idx="10" hasCustomPrompt="1"/>
          </p:nvPr>
        </p:nvSpPr>
        <p:spPr>
          <a:xfrm>
            <a:off x="559558" y="4006268"/>
            <a:ext cx="10388600" cy="315881"/>
          </a:xfrm>
        </p:spPr>
        <p:txBody>
          <a:bodyPr lIns="0" tIns="0"/>
          <a:lstStyle>
            <a:lvl1pPr marL="0" indent="0">
              <a:buNone/>
              <a:defRPr sz="2100">
                <a:solidFill>
                  <a:srgbClr val="FFFFFF"/>
                </a:solidFill>
              </a:defRPr>
            </a:lvl1pPr>
          </a:lstStyle>
          <a:p>
            <a:pPr lvl="0"/>
            <a:r>
              <a:rPr lang="en-US"/>
              <a:t>Date</a:t>
            </a:r>
          </a:p>
        </p:txBody>
      </p:sp>
      <p:sp>
        <p:nvSpPr>
          <p:cNvPr id="4" name="TextBox 3"/>
          <p:cNvSpPr txBox="1"/>
          <p:nvPr userDrawn="1"/>
        </p:nvSpPr>
        <p:spPr>
          <a:xfrm>
            <a:off x="470451" y="6366846"/>
            <a:ext cx="3211494" cy="246221"/>
          </a:xfrm>
          <a:prstGeom prst="rect">
            <a:avLst/>
          </a:prstGeom>
          <a:noFill/>
        </p:spPr>
        <p:txBody>
          <a:bodyPr wrap="square" lIns="121899" tIns="60949" rIns="121899" bIns="60949" rtlCol="0">
            <a:spAutoFit/>
          </a:bodyPr>
          <a:lstStyle/>
          <a:p>
            <a:r>
              <a:rPr lang="en-US" sz="800">
                <a:solidFill>
                  <a:srgbClr val="FFFFFF"/>
                </a:solidFill>
              </a:rPr>
              <a:t>© Copyright Fortinet</a:t>
            </a:r>
            <a:r>
              <a:rPr lang="en-US" sz="800" baseline="0">
                <a:solidFill>
                  <a:srgbClr val="FFFFFF"/>
                </a:solidFill>
              </a:rPr>
              <a:t> Inc. All rights reserved.</a:t>
            </a:r>
            <a:r>
              <a:rPr lang="en-US" sz="800">
                <a:solidFill>
                  <a:srgbClr val="FFFFFF"/>
                </a:solidFill>
              </a:rPr>
              <a:t> </a:t>
            </a:r>
          </a:p>
        </p:txBody>
      </p:sp>
    </p:spTree>
    <p:extLst>
      <p:ext uri="{BB962C8B-B14F-4D97-AF65-F5344CB8AC3E}">
        <p14:creationId xmlns:p14="http://schemas.microsoft.com/office/powerpoint/2010/main" val="1353515588"/>
      </p:ext>
    </p:extLst>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 Column">
    <p:spTree>
      <p:nvGrpSpPr>
        <p:cNvPr id="1" name=""/>
        <p:cNvGrpSpPr/>
        <p:nvPr/>
      </p:nvGrpSpPr>
      <p:grpSpPr>
        <a:xfrm>
          <a:off x="0" y="0"/>
          <a:ext cx="0" cy="0"/>
          <a:chOff x="0" y="0"/>
          <a:chExt cx="0" cy="0"/>
        </a:xfrm>
      </p:grpSpPr>
      <p:sp>
        <p:nvSpPr>
          <p:cNvPr id="10" name="Text Placeholder 5"/>
          <p:cNvSpPr>
            <a:spLocks noGrp="1"/>
          </p:cNvSpPr>
          <p:nvPr>
            <p:ph type="body" sz="quarter" idx="11"/>
          </p:nvPr>
        </p:nvSpPr>
        <p:spPr>
          <a:xfrm>
            <a:off x="1096636" y="1467557"/>
            <a:ext cx="10497055" cy="4453980"/>
          </a:xfrm>
          <a:prstGeom prst="rect">
            <a:avLst/>
          </a:prstGeom>
        </p:spPr>
        <p:txBody>
          <a:bodyPr lIns="121899" tIns="60949" rIns="121899" bIns="60949"/>
          <a:lstStyle>
            <a:lvl1pPr marL="0" indent="0">
              <a:lnSpc>
                <a:spcPct val="100000"/>
              </a:lnSpc>
              <a:buClr>
                <a:schemeClr val="tx1">
                  <a:lumMod val="50000"/>
                  <a:lumOff val="50000"/>
                </a:schemeClr>
              </a:buClr>
              <a:buNone/>
              <a:defRPr sz="1900" b="0" i="0">
                <a:solidFill>
                  <a:srgbClr val="484848"/>
                </a:solidFill>
                <a:latin typeface="Arial"/>
                <a:ea typeface="HelveticaNeueLT Std Thin"/>
                <a:cs typeface="Arial"/>
              </a:defRPr>
            </a:lvl1pPr>
            <a:lvl2pPr marL="615843" indent="-256073">
              <a:lnSpc>
                <a:spcPct val="100000"/>
              </a:lnSpc>
              <a:spcBef>
                <a:spcPts val="800"/>
              </a:spcBef>
              <a:spcAft>
                <a:spcPts val="0"/>
              </a:spcAft>
              <a:buClr>
                <a:schemeClr val="tx1">
                  <a:lumMod val="50000"/>
                  <a:lumOff val="50000"/>
                </a:schemeClr>
              </a:buClr>
              <a:buFont typeface="Arial"/>
              <a:buChar char="•"/>
              <a:defRPr sz="1900" b="0" i="0">
                <a:solidFill>
                  <a:srgbClr val="484848"/>
                </a:solidFill>
                <a:latin typeface="Arial"/>
                <a:ea typeface="HelveticaNeueLT Std Thin"/>
                <a:cs typeface="Arial"/>
              </a:defRPr>
            </a:lvl2pPr>
            <a:lvl3pPr marL="984078" indent="-241258">
              <a:lnSpc>
                <a:spcPct val="100000"/>
              </a:lnSpc>
              <a:spcBef>
                <a:spcPts val="800"/>
              </a:spcBef>
              <a:spcAft>
                <a:spcPts val="0"/>
              </a:spcAft>
              <a:buClr>
                <a:schemeClr val="tx1">
                  <a:lumMod val="50000"/>
                  <a:lumOff val="50000"/>
                </a:schemeClr>
              </a:buClr>
              <a:buFont typeface="Arial"/>
              <a:buChar char="•"/>
              <a:defRPr sz="1900" b="0" i="0">
                <a:solidFill>
                  <a:srgbClr val="484848"/>
                </a:solidFill>
                <a:latin typeface="Arial"/>
                <a:ea typeface="HelveticaNeueLT Std Thin"/>
                <a:cs typeface="Arial"/>
              </a:defRPr>
            </a:lvl3pPr>
            <a:lvl4pPr marL="1367127" indent="-256073">
              <a:lnSpc>
                <a:spcPct val="100000"/>
              </a:lnSpc>
              <a:spcBef>
                <a:spcPts val="800"/>
              </a:spcBef>
              <a:spcAft>
                <a:spcPts val="0"/>
              </a:spcAft>
              <a:buClr>
                <a:schemeClr val="tx1">
                  <a:lumMod val="50000"/>
                  <a:lumOff val="50000"/>
                </a:schemeClr>
              </a:buClr>
              <a:buFont typeface="Arial"/>
              <a:buChar char="•"/>
              <a:defRPr sz="1900" b="0" i="0">
                <a:solidFill>
                  <a:srgbClr val="484848"/>
                </a:solidFill>
                <a:latin typeface="Arial"/>
                <a:ea typeface="HelveticaNeueLT Std Thin"/>
                <a:cs typeface="Arial"/>
              </a:defRPr>
            </a:lvl4pPr>
            <a:lvl5pPr marL="1673991" indent="-243375">
              <a:lnSpc>
                <a:spcPct val="100000"/>
              </a:lnSpc>
              <a:spcBef>
                <a:spcPts val="800"/>
              </a:spcBef>
              <a:spcAft>
                <a:spcPts val="0"/>
              </a:spcAft>
              <a:buClr>
                <a:schemeClr val="tx1">
                  <a:lumMod val="50000"/>
                  <a:lumOff val="50000"/>
                </a:schemeClr>
              </a:buClr>
              <a:buFont typeface="Arial"/>
              <a:buChar char="•"/>
              <a:defRPr sz="1900" b="0" i="0">
                <a:solidFill>
                  <a:srgbClr val="484848"/>
                </a:solidFill>
                <a:latin typeface="Arial"/>
                <a:ea typeface="HelveticaNeueLT Std Thin"/>
                <a:cs typeface="Arial"/>
              </a:defRPr>
            </a:lvl5pPr>
          </a:lstStyle>
          <a:p>
            <a:pPr lvl="0"/>
            <a:r>
              <a:rPr lang="en-CA" dirty="0"/>
              <a:t>Click to edit Master text styles</a:t>
            </a:r>
          </a:p>
          <a:p>
            <a:pPr lvl="1"/>
            <a:r>
              <a:rPr lang="en-CA" dirty="0"/>
              <a:t>Second level</a:t>
            </a:r>
          </a:p>
          <a:p>
            <a:pPr lvl="2"/>
            <a:r>
              <a:rPr lang="en-CA" dirty="0"/>
              <a:t>Third level</a:t>
            </a:r>
          </a:p>
          <a:p>
            <a:pPr lvl="3"/>
            <a:r>
              <a:rPr lang="en-CA" dirty="0"/>
              <a:t>Fourth level</a:t>
            </a:r>
          </a:p>
          <a:p>
            <a:pPr lvl="4"/>
            <a:r>
              <a:rPr lang="en-CA" dirty="0"/>
              <a:t>Fifth level</a:t>
            </a:r>
            <a:endParaRPr lang="en-US" dirty="0"/>
          </a:p>
        </p:txBody>
      </p:sp>
      <p:sp>
        <p:nvSpPr>
          <p:cNvPr id="13" name="Title Placeholder 1"/>
          <p:cNvSpPr>
            <a:spLocks noGrp="1"/>
          </p:cNvSpPr>
          <p:nvPr>
            <p:ph type="title"/>
          </p:nvPr>
        </p:nvSpPr>
        <p:spPr>
          <a:xfrm>
            <a:off x="1091261" y="186840"/>
            <a:ext cx="10499302" cy="1143000"/>
          </a:xfrm>
          <a:prstGeom prst="rect">
            <a:avLst/>
          </a:prstGeom>
        </p:spPr>
        <p:txBody>
          <a:bodyPr vert="horz" lIns="121899" tIns="60949" rIns="121899" bIns="60949" rtlCol="0" anchor="ctr">
            <a:normAutofit/>
          </a:bodyPr>
          <a:lstStyle>
            <a:lvl1pPr>
              <a:defRPr sz="3700" b="0">
                <a:solidFill>
                  <a:schemeClr val="tx1"/>
                </a:solidFill>
              </a:defRPr>
            </a:lvl1pPr>
          </a:lstStyle>
          <a:p>
            <a:r>
              <a:rPr lang="en-US" dirty="0"/>
              <a:t>Click to edit Master title style</a:t>
            </a:r>
            <a:endParaRPr lang="en-IN" dirty="0"/>
          </a:p>
        </p:txBody>
      </p:sp>
    </p:spTree>
    <p:extLst>
      <p:ext uri="{BB962C8B-B14F-4D97-AF65-F5344CB8AC3E}">
        <p14:creationId xmlns:p14="http://schemas.microsoft.com/office/powerpoint/2010/main" val="923128139"/>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ontent with Caption, Subtitle">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534400" y="1554480"/>
            <a:ext cx="2913347" cy="4594783"/>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itle 1"/>
          <p:cNvSpPr>
            <a:spLocks noGrp="1"/>
          </p:cNvSpPr>
          <p:nvPr>
            <p:ph type="title" hasCustomPrompt="1"/>
          </p:nvPr>
        </p:nvSpPr>
        <p:spPr>
          <a:xfrm>
            <a:off x="609600" y="88150"/>
            <a:ext cx="10838147" cy="729997"/>
          </a:xfrm>
        </p:spPr>
        <p:txBody>
          <a:bodyPr>
            <a:normAutofit/>
          </a:bodyPr>
          <a:lstStyle/>
          <a:p>
            <a:r>
              <a:rPr lang="en-US" dirty="0"/>
              <a:t>Click To Edit Master Title Style</a:t>
            </a:r>
          </a:p>
        </p:txBody>
      </p:sp>
      <p:sp>
        <p:nvSpPr>
          <p:cNvPr id="6" name="Text Placeholder 7"/>
          <p:cNvSpPr>
            <a:spLocks noGrp="1"/>
          </p:cNvSpPr>
          <p:nvPr>
            <p:ph type="body" sz="quarter" idx="13" hasCustomPrompt="1"/>
          </p:nvPr>
        </p:nvSpPr>
        <p:spPr>
          <a:xfrm>
            <a:off x="609600" y="791679"/>
            <a:ext cx="10838147" cy="369332"/>
          </a:xfrm>
        </p:spPr>
        <p:txBody>
          <a:bodyPr vert="horz" lIns="121899" tIns="0" rIns="121899" bIns="0" rtlCol="0">
            <a:normAutofit/>
          </a:bodyPr>
          <a:lstStyle>
            <a:lvl1pPr marL="0" indent="0">
              <a:buNone/>
              <a:defRPr lang="en-US" sz="2400" dirty="0">
                <a:solidFill>
                  <a:srgbClr val="FFFFFF"/>
                </a:solidFill>
              </a:defRPr>
            </a:lvl1pPr>
          </a:lstStyle>
          <a:p>
            <a:pPr marL="234910" lvl="0" indent="-234910">
              <a:spcBef>
                <a:spcPts val="0"/>
              </a:spcBef>
            </a:pPr>
            <a:r>
              <a:rPr lang="en-US" dirty="0"/>
              <a:t>Click To Add Subtitle</a:t>
            </a:r>
          </a:p>
        </p:txBody>
      </p:sp>
      <p:sp>
        <p:nvSpPr>
          <p:cNvPr id="7" name="Content Placeholder 2"/>
          <p:cNvSpPr>
            <a:spLocks noGrp="1"/>
          </p:cNvSpPr>
          <p:nvPr>
            <p:ph idx="10"/>
          </p:nvPr>
        </p:nvSpPr>
        <p:spPr>
          <a:xfrm>
            <a:off x="609602" y="1554480"/>
            <a:ext cx="7619998" cy="4594784"/>
          </a:xfrm>
        </p:spPr>
        <p:txBody>
          <a:bodyPr>
            <a:normAutofit/>
          </a:bodyPr>
          <a:lstStyle>
            <a:lvl1pPr>
              <a:buClrTx/>
              <a:defRPr sz="2800">
                <a:solidFill>
                  <a:srgbClr val="FFFFFF"/>
                </a:solidFill>
              </a:defRPr>
            </a:lvl1pPr>
            <a:lvl2pPr>
              <a:buClrTx/>
              <a:defRPr sz="2400">
                <a:solidFill>
                  <a:srgbClr val="FFFFFF"/>
                </a:solidFill>
              </a:defRPr>
            </a:lvl2pPr>
            <a:lvl3pPr>
              <a:buClrTx/>
              <a:defRPr sz="2000">
                <a:solidFill>
                  <a:srgbClr val="FFFFFF"/>
                </a:solidFill>
              </a:defRPr>
            </a:lvl3pPr>
            <a:lvl4pPr>
              <a:buClrTx/>
              <a:defRPr sz="1800">
                <a:solidFill>
                  <a:srgbClr val="FFFFFF"/>
                </a:solidFill>
              </a:defRPr>
            </a:lvl4pPr>
            <a:lvl5pPr>
              <a:buClrTx/>
              <a:defRPr sz="1600">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8010493"/>
      </p:ext>
    </p:extLst>
  </p:cSld>
  <p:clrMapOvr>
    <a:masterClrMapping/>
  </p:clrMapOvr>
  <p:transition spd="slow">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Title and Content">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2CD85D2-A9CA-FE4A-B028-161063EE7A8A}"/>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539"/>
          <a:stretch/>
        </p:blipFill>
        <p:spPr>
          <a:xfrm>
            <a:off x="1" y="1"/>
            <a:ext cx="12192000" cy="6861084"/>
          </a:xfrm>
          <a:prstGeom prst="rect">
            <a:avLst/>
          </a:prstGeom>
        </p:spPr>
      </p:pic>
      <p:sp>
        <p:nvSpPr>
          <p:cNvPr id="7" name="TextBox 6">
            <a:extLst>
              <a:ext uri="{FF2B5EF4-FFF2-40B4-BE49-F238E27FC236}">
                <a16:creationId xmlns:a16="http://schemas.microsoft.com/office/drawing/2014/main" id="{E79D5CC9-76E7-1945-8A5A-0E230E8655B5}"/>
              </a:ext>
            </a:extLst>
          </p:cNvPr>
          <p:cNvSpPr txBox="1"/>
          <p:nvPr userDrawn="1"/>
        </p:nvSpPr>
        <p:spPr>
          <a:xfrm>
            <a:off x="8232579" y="6346178"/>
            <a:ext cx="2270321" cy="244682"/>
          </a:xfrm>
          <a:prstGeom prst="rect">
            <a:avLst/>
          </a:prstGeom>
          <a:noFill/>
        </p:spPr>
        <p:txBody>
          <a:bodyPr wrap="square" rtlCol="0">
            <a:spAutoFit/>
          </a:bodyPr>
          <a:lstStyle/>
          <a:p>
            <a:pPr algn="l" defTabSz="457052">
              <a:lnSpc>
                <a:spcPct val="90000"/>
              </a:lnSpc>
              <a:spcBef>
                <a:spcPts val="300"/>
              </a:spcBef>
            </a:pPr>
            <a:r>
              <a:rPr lang="en-US" sz="1050" dirty="0">
                <a:solidFill>
                  <a:schemeClr val="bg1">
                    <a:lumMod val="75000"/>
                  </a:schemeClr>
                </a:solidFill>
                <a:cs typeface="Arial" panose="020B0604020202020204" pitchFamily="34" charset="0"/>
              </a:rPr>
              <a:t>© Fortinet Inc. All Rights Reserved.</a:t>
            </a:r>
          </a:p>
        </p:txBody>
      </p:sp>
      <p:sp>
        <p:nvSpPr>
          <p:cNvPr id="3" name="Content Placeholder 2">
            <a:extLst>
              <a:ext uri="{FF2B5EF4-FFF2-40B4-BE49-F238E27FC236}">
                <a16:creationId xmlns:a16="http://schemas.microsoft.com/office/drawing/2014/main" id="{F67141C5-CA5A-D043-831B-6BAF84ED2D87}"/>
              </a:ext>
            </a:extLst>
          </p:cNvPr>
          <p:cNvSpPr>
            <a:spLocks noGrp="1"/>
          </p:cNvSpPr>
          <p:nvPr>
            <p:ph sz="half" idx="1" hasCustomPrompt="1"/>
          </p:nvPr>
        </p:nvSpPr>
        <p:spPr>
          <a:xfrm>
            <a:off x="624536" y="1700784"/>
            <a:ext cx="10835013" cy="4351338"/>
          </a:xfrm>
          <a:prstGeom prst="rect">
            <a:avLst/>
          </a:prstGeom>
        </p:spPr>
        <p:txBody>
          <a:bodyPr>
            <a:noAutofit/>
          </a:bodyPr>
          <a:lstStyle>
            <a:lvl1pPr>
              <a:lnSpc>
                <a:spcPct val="90000"/>
              </a:lnSpc>
              <a:spcBef>
                <a:spcPts val="1400"/>
              </a:spcBef>
              <a:defRPr sz="2199">
                <a:solidFill>
                  <a:schemeClr val="bg1"/>
                </a:solidFill>
              </a:defRPr>
            </a:lvl1pPr>
            <a:lvl2pPr>
              <a:lnSpc>
                <a:spcPct val="90000"/>
              </a:lnSpc>
              <a:spcBef>
                <a:spcPts val="900"/>
              </a:spcBef>
              <a:defRPr sz="1799">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dirty="0"/>
              <a:t>First level bulleted text is Arial 22 pt.</a:t>
            </a:r>
          </a:p>
          <a:p>
            <a:pPr lvl="1"/>
            <a:r>
              <a:rPr lang="en-US" dirty="0"/>
              <a:t>Second level text (press tab key) is 18 pt.</a:t>
            </a:r>
          </a:p>
          <a:p>
            <a:r>
              <a:rPr lang="en-US" dirty="0"/>
              <a:t>Arial is the only font used in the template</a:t>
            </a:r>
          </a:p>
          <a:p>
            <a:r>
              <a:rPr lang="en-US" dirty="0"/>
              <a:t>All bulleted text is sentence case (capitalize first letter of first word)</a:t>
            </a:r>
          </a:p>
          <a:p>
            <a:r>
              <a:rPr lang="en-US" dirty="0"/>
              <a:t>Use </a:t>
            </a:r>
            <a:r>
              <a:rPr lang="en-US" b="1" dirty="0">
                <a:solidFill>
                  <a:schemeClr val="accent6"/>
                </a:solidFill>
              </a:rPr>
              <a:t>bold</a:t>
            </a:r>
            <a:r>
              <a:rPr lang="en-US" dirty="0">
                <a:solidFill>
                  <a:schemeClr val="accent6"/>
                </a:solidFill>
              </a:rPr>
              <a:t>, red </a:t>
            </a:r>
            <a:r>
              <a:rPr lang="en-US" dirty="0"/>
              <a:t>or both to highlight text</a:t>
            </a:r>
          </a:p>
        </p:txBody>
      </p:sp>
      <p:sp>
        <p:nvSpPr>
          <p:cNvPr id="8" name="Title 1">
            <a:extLst>
              <a:ext uri="{FF2B5EF4-FFF2-40B4-BE49-F238E27FC236}">
                <a16:creationId xmlns:a16="http://schemas.microsoft.com/office/drawing/2014/main" id="{0F084496-630B-B247-8F21-A2A5A8508BCF}"/>
              </a:ext>
            </a:extLst>
          </p:cNvPr>
          <p:cNvSpPr>
            <a:spLocks noGrp="1"/>
          </p:cNvSpPr>
          <p:nvPr>
            <p:ph type="title" hasCustomPrompt="1"/>
          </p:nvPr>
        </p:nvSpPr>
        <p:spPr>
          <a:xfrm>
            <a:off x="633086" y="2"/>
            <a:ext cx="10835014" cy="1325563"/>
          </a:xfrm>
          <a:prstGeom prst="rect">
            <a:avLst/>
          </a:prstGeom>
        </p:spPr>
        <p:txBody>
          <a:bodyPr anchor="ctr" anchorCtr="0">
            <a:noAutofit/>
          </a:bodyPr>
          <a:lstStyle>
            <a:lvl1pPr>
              <a:defRPr sz="3999" b="1" spc="-150">
                <a:solidFill>
                  <a:schemeClr val="bg1"/>
                </a:solidFill>
              </a:defRPr>
            </a:lvl1pPr>
          </a:lstStyle>
          <a:p>
            <a:r>
              <a:rPr lang="en-US" dirty="0"/>
              <a:t>Slide Title</a:t>
            </a:r>
          </a:p>
        </p:txBody>
      </p:sp>
      <p:pic>
        <p:nvPicPr>
          <p:cNvPr id="9" name="Graphic 8">
            <a:extLst>
              <a:ext uri="{FF2B5EF4-FFF2-40B4-BE49-F238E27FC236}">
                <a16:creationId xmlns:a16="http://schemas.microsoft.com/office/drawing/2014/main" id="{353393FE-AB49-EC47-966A-9A95ED5D2CF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11200" y="6405210"/>
            <a:ext cx="1165225" cy="130528"/>
          </a:xfrm>
          <a:prstGeom prst="rect">
            <a:avLst/>
          </a:prstGeom>
        </p:spPr>
      </p:pic>
      <p:sp>
        <p:nvSpPr>
          <p:cNvPr id="12" name="Slide Number Placeholder 5">
            <a:extLst>
              <a:ext uri="{FF2B5EF4-FFF2-40B4-BE49-F238E27FC236}">
                <a16:creationId xmlns:a16="http://schemas.microsoft.com/office/drawing/2014/main" id="{1790F3C4-18B9-8648-B80B-9F36969EFCDA}"/>
              </a:ext>
            </a:extLst>
          </p:cNvPr>
          <p:cNvSpPr>
            <a:spLocks noGrp="1"/>
          </p:cNvSpPr>
          <p:nvPr>
            <p:ph type="sldNum" sz="quarter" idx="12"/>
          </p:nvPr>
        </p:nvSpPr>
        <p:spPr>
          <a:xfrm>
            <a:off x="11137006" y="6306215"/>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dirty="0"/>
          </a:p>
        </p:txBody>
      </p:sp>
    </p:spTree>
    <p:extLst>
      <p:ext uri="{BB962C8B-B14F-4D97-AF65-F5344CB8AC3E}">
        <p14:creationId xmlns:p14="http://schemas.microsoft.com/office/powerpoint/2010/main" val="4066165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73" y="-1585"/>
            <a:ext cx="12186930" cy="6862115"/>
          </a:xfrm>
          <a:prstGeom prst="rect">
            <a:avLst/>
          </a:prstGeom>
        </p:spPr>
      </p:pic>
      <p:sp>
        <p:nvSpPr>
          <p:cNvPr id="6" name="Rectangle 5"/>
          <p:cNvSpPr/>
          <p:nvPr userDrawn="1"/>
        </p:nvSpPr>
        <p:spPr bwMode="invGray">
          <a:xfrm>
            <a:off x="1" y="2129693"/>
            <a:ext cx="12192000" cy="2530231"/>
          </a:xfrm>
          <a:prstGeom prst="rect">
            <a:avLst/>
          </a:prstGeom>
          <a:solidFill>
            <a:schemeClr val="tx1">
              <a:alpha val="20000"/>
            </a:schemeClr>
          </a:solidFill>
          <a:ln w="9525">
            <a:noFill/>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ln>
                <a:noFill/>
              </a:ln>
              <a:solidFill>
                <a:schemeClr val="tx1"/>
              </a:solidFill>
            </a:endParaRPr>
          </a:p>
        </p:txBody>
      </p:sp>
      <p:sp>
        <p:nvSpPr>
          <p:cNvPr id="2" name="Title 1"/>
          <p:cNvSpPr>
            <a:spLocks noGrp="1"/>
          </p:cNvSpPr>
          <p:nvPr>
            <p:ph type="ctrTitle" hasCustomPrompt="1"/>
          </p:nvPr>
        </p:nvSpPr>
        <p:spPr>
          <a:xfrm>
            <a:off x="559558" y="2425616"/>
            <a:ext cx="10363200" cy="947817"/>
          </a:xfrm>
        </p:spPr>
        <p:txBody>
          <a:bodyPr lIns="0" bIns="0" anchor="b" anchorCtr="0"/>
          <a:lstStyle>
            <a:lvl1pPr>
              <a:defRPr sz="3700" b="1">
                <a:solidFill>
                  <a:srgbClr val="FFFFFF"/>
                </a:solidFill>
              </a:defRPr>
            </a:lvl1pPr>
          </a:lstStyle>
          <a:p>
            <a:r>
              <a:rPr lang="en-US" dirty="0"/>
              <a:t>Click To Edit Master Title Style</a:t>
            </a:r>
          </a:p>
        </p:txBody>
      </p:sp>
      <p:sp>
        <p:nvSpPr>
          <p:cNvPr id="3" name="Subtitle 2"/>
          <p:cNvSpPr>
            <a:spLocks noGrp="1"/>
          </p:cNvSpPr>
          <p:nvPr>
            <p:ph type="subTitle" idx="1" hasCustomPrompt="1"/>
          </p:nvPr>
        </p:nvSpPr>
        <p:spPr>
          <a:xfrm>
            <a:off x="559559" y="3508246"/>
            <a:ext cx="10375725"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559558" y="4006268"/>
            <a:ext cx="10388600" cy="315881"/>
          </a:xfrm>
        </p:spPr>
        <p:txBody>
          <a:bodyPr lIns="0" tIns="0"/>
          <a:lstStyle>
            <a:lvl1pPr marL="0" indent="0">
              <a:buNone/>
              <a:defRPr sz="2100">
                <a:solidFill>
                  <a:srgbClr val="FFFFFF"/>
                </a:solidFill>
              </a:defRPr>
            </a:lvl1pPr>
          </a:lstStyle>
          <a:p>
            <a:pPr lvl="0"/>
            <a:r>
              <a:rPr lang="en-US" dirty="0"/>
              <a:t>Date</a:t>
            </a:r>
          </a:p>
        </p:txBody>
      </p:sp>
      <p:sp>
        <p:nvSpPr>
          <p:cNvPr id="4" name="TextBox 3"/>
          <p:cNvSpPr txBox="1"/>
          <p:nvPr userDrawn="1"/>
        </p:nvSpPr>
        <p:spPr>
          <a:xfrm>
            <a:off x="607267" y="6542691"/>
            <a:ext cx="3211494" cy="246221"/>
          </a:xfrm>
          <a:prstGeom prst="rect">
            <a:avLst/>
          </a:prstGeom>
          <a:noFill/>
        </p:spPr>
        <p:txBody>
          <a:bodyPr wrap="square" lIns="121899" tIns="60949" rIns="121899" bIns="60949" rtlCol="0">
            <a:spAutoFit/>
          </a:bodyPr>
          <a:lstStyle/>
          <a:p>
            <a:r>
              <a:rPr lang="en-US" sz="800">
                <a:solidFill>
                  <a:srgbClr val="FFFFFF"/>
                </a:solidFill>
              </a:rPr>
              <a:t>© Copyright Fortinet</a:t>
            </a:r>
            <a:r>
              <a:rPr lang="en-US" sz="800" baseline="0">
                <a:solidFill>
                  <a:srgbClr val="FFFFFF"/>
                </a:solidFill>
              </a:rPr>
              <a:t> Inc. All rights reserved.</a:t>
            </a:r>
            <a:r>
              <a:rPr lang="en-US" sz="800">
                <a:solidFill>
                  <a:srgbClr val="FFFFFF"/>
                </a:solidFill>
              </a:rPr>
              <a:t> </a:t>
            </a:r>
          </a:p>
        </p:txBody>
      </p:sp>
      <p:pic>
        <p:nvPicPr>
          <p:cNvPr id="8" name="Picture 7" descr="Fortinet_Logo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2022" y="181803"/>
            <a:ext cx="2258603" cy="629040"/>
          </a:xfrm>
          <a:prstGeom prst="rect">
            <a:avLst/>
          </a:prstGeom>
        </p:spPr>
      </p:pic>
    </p:spTree>
    <p:extLst>
      <p:ext uri="{BB962C8B-B14F-4D97-AF65-F5344CB8AC3E}">
        <p14:creationId xmlns:p14="http://schemas.microsoft.com/office/powerpoint/2010/main" val="2705645153"/>
      </p:ext>
    </p:extLst>
  </p:cSld>
  <p:clrMapOvr>
    <a:masterClrMapping/>
  </p:clrMapOvr>
  <p:transition spd="slow">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73" y="-1585"/>
            <a:ext cx="12186930" cy="6862115"/>
          </a:xfrm>
          <a:prstGeom prst="rect">
            <a:avLst/>
          </a:prstGeom>
        </p:spPr>
      </p:pic>
      <p:sp>
        <p:nvSpPr>
          <p:cNvPr id="8" name="Rectangle 7"/>
          <p:cNvSpPr/>
          <p:nvPr userDrawn="1"/>
        </p:nvSpPr>
        <p:spPr bwMode="invGray">
          <a:xfrm>
            <a:off x="1" y="2129693"/>
            <a:ext cx="12192000" cy="2530231"/>
          </a:xfrm>
          <a:prstGeom prst="rect">
            <a:avLst/>
          </a:prstGeom>
          <a:solidFill>
            <a:schemeClr val="tx1">
              <a:alpha val="20000"/>
            </a:schemeClr>
          </a:solidFill>
          <a:ln w="9525">
            <a:noFill/>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ln>
                <a:noFill/>
              </a:ln>
              <a:solidFill>
                <a:schemeClr val="tx1"/>
              </a:solidFill>
            </a:endParaRPr>
          </a:p>
        </p:txBody>
      </p:sp>
      <p:sp>
        <p:nvSpPr>
          <p:cNvPr id="9" name="Title 1"/>
          <p:cNvSpPr>
            <a:spLocks noGrp="1"/>
          </p:cNvSpPr>
          <p:nvPr>
            <p:ph type="ctrTitle" hasCustomPrompt="1"/>
          </p:nvPr>
        </p:nvSpPr>
        <p:spPr>
          <a:xfrm>
            <a:off x="559558" y="2425616"/>
            <a:ext cx="10363200" cy="947817"/>
          </a:xfrm>
        </p:spPr>
        <p:txBody>
          <a:bodyPr lIns="0" bIns="0" anchor="b" anchorCtr="0"/>
          <a:lstStyle>
            <a:lvl1pPr>
              <a:defRPr sz="3700" b="1">
                <a:solidFill>
                  <a:srgbClr val="FFFFFF"/>
                </a:solidFill>
              </a:defRPr>
            </a:lvl1pPr>
          </a:lstStyle>
          <a:p>
            <a:r>
              <a:rPr lang="en-US" dirty="0"/>
              <a:t>Click To Edit Master Title Style</a:t>
            </a:r>
          </a:p>
        </p:txBody>
      </p:sp>
      <p:sp>
        <p:nvSpPr>
          <p:cNvPr id="11" name="Subtitle 2"/>
          <p:cNvSpPr>
            <a:spLocks noGrp="1"/>
          </p:cNvSpPr>
          <p:nvPr>
            <p:ph type="subTitle" idx="1" hasCustomPrompt="1"/>
          </p:nvPr>
        </p:nvSpPr>
        <p:spPr>
          <a:xfrm>
            <a:off x="559559" y="3508246"/>
            <a:ext cx="10375725"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dirty="0"/>
              <a:t>Click To Edit Master Subtitle Style</a:t>
            </a:r>
          </a:p>
        </p:txBody>
      </p:sp>
      <p:sp>
        <p:nvSpPr>
          <p:cNvPr id="12" name="Text Placeholder 9"/>
          <p:cNvSpPr>
            <a:spLocks noGrp="1"/>
          </p:cNvSpPr>
          <p:nvPr>
            <p:ph type="body" sz="quarter" idx="10" hasCustomPrompt="1"/>
          </p:nvPr>
        </p:nvSpPr>
        <p:spPr>
          <a:xfrm>
            <a:off x="559558" y="4006268"/>
            <a:ext cx="10388600" cy="315881"/>
          </a:xfrm>
        </p:spPr>
        <p:txBody>
          <a:bodyPr lIns="0" tIns="0"/>
          <a:lstStyle>
            <a:lvl1pPr marL="0" indent="0">
              <a:buNone/>
              <a:defRPr sz="2100">
                <a:solidFill>
                  <a:srgbClr val="FFFFFF"/>
                </a:solidFill>
              </a:defRPr>
            </a:lvl1pPr>
          </a:lstStyle>
          <a:p>
            <a:pPr lvl="0"/>
            <a:r>
              <a:rPr lang="en-US" dirty="0"/>
              <a:t>Date</a:t>
            </a:r>
          </a:p>
        </p:txBody>
      </p:sp>
      <p:sp>
        <p:nvSpPr>
          <p:cNvPr id="13" name="TextBox 12"/>
          <p:cNvSpPr txBox="1"/>
          <p:nvPr userDrawn="1"/>
        </p:nvSpPr>
        <p:spPr>
          <a:xfrm>
            <a:off x="607267" y="6542691"/>
            <a:ext cx="3211494" cy="246221"/>
          </a:xfrm>
          <a:prstGeom prst="rect">
            <a:avLst/>
          </a:prstGeom>
          <a:noFill/>
        </p:spPr>
        <p:txBody>
          <a:bodyPr wrap="square" lIns="121899" tIns="60949" rIns="121899" bIns="60949" rtlCol="0">
            <a:spAutoFit/>
          </a:bodyPr>
          <a:lstStyle/>
          <a:p>
            <a:r>
              <a:rPr lang="en-US" sz="800">
                <a:solidFill>
                  <a:srgbClr val="FFFFFF"/>
                </a:solidFill>
              </a:rPr>
              <a:t>© Copyright Fortinet</a:t>
            </a:r>
            <a:r>
              <a:rPr lang="en-US" sz="800" baseline="0">
                <a:solidFill>
                  <a:srgbClr val="FFFFFF"/>
                </a:solidFill>
              </a:rPr>
              <a:t> Inc. All rights reserved.</a:t>
            </a:r>
            <a:r>
              <a:rPr lang="en-US" sz="800">
                <a:solidFill>
                  <a:srgbClr val="FFFFFF"/>
                </a:solidFill>
              </a:rPr>
              <a:t> </a:t>
            </a:r>
          </a:p>
        </p:txBody>
      </p:sp>
      <p:pic>
        <p:nvPicPr>
          <p:cNvPr id="14" name="Picture 13" descr="Fortinet_Logo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2022" y="181803"/>
            <a:ext cx="2258603" cy="629040"/>
          </a:xfrm>
          <a:prstGeom prst="rect">
            <a:avLst/>
          </a:prstGeom>
        </p:spPr>
      </p:pic>
    </p:spTree>
    <p:extLst>
      <p:ext uri="{BB962C8B-B14F-4D97-AF65-F5344CB8AC3E}">
        <p14:creationId xmlns:p14="http://schemas.microsoft.com/office/powerpoint/2010/main" val="1522433891"/>
      </p:ext>
    </p:extLst>
  </p:cSld>
  <p:clrMapOvr>
    <a:masterClrMapping/>
  </p:clrMapOvr>
  <p:transition spd="slow">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12201273" cy="6862114"/>
          </a:xfrm>
          <a:prstGeom prst="rect">
            <a:avLst/>
          </a:prstGeom>
        </p:spPr>
      </p:pic>
      <p:sp>
        <p:nvSpPr>
          <p:cNvPr id="2" name="Title 1"/>
          <p:cNvSpPr>
            <a:spLocks noGrp="1"/>
          </p:cNvSpPr>
          <p:nvPr>
            <p:ph type="ctrTitle" hasCustomPrompt="1"/>
          </p:nvPr>
        </p:nvSpPr>
        <p:spPr>
          <a:xfrm>
            <a:off x="559558" y="2425616"/>
            <a:ext cx="10363200" cy="947817"/>
          </a:xfrm>
        </p:spPr>
        <p:txBody>
          <a:bodyPr lIns="0" bIns="0" anchor="b" anchorCtr="0"/>
          <a:lstStyle>
            <a:lvl1pPr>
              <a:defRPr sz="3700" b="1">
                <a:solidFill>
                  <a:srgbClr val="FFFFFF"/>
                </a:solidFill>
              </a:defRPr>
            </a:lvl1pPr>
          </a:lstStyle>
          <a:p>
            <a:r>
              <a:rPr lang="en-US" dirty="0"/>
              <a:t>Click To Edit Master Title Style</a:t>
            </a:r>
          </a:p>
        </p:txBody>
      </p:sp>
      <p:sp>
        <p:nvSpPr>
          <p:cNvPr id="3" name="Subtitle 2"/>
          <p:cNvSpPr>
            <a:spLocks noGrp="1"/>
          </p:cNvSpPr>
          <p:nvPr>
            <p:ph type="subTitle" idx="1" hasCustomPrompt="1"/>
          </p:nvPr>
        </p:nvSpPr>
        <p:spPr>
          <a:xfrm>
            <a:off x="559559" y="3508246"/>
            <a:ext cx="10375725" cy="498021"/>
          </a:xfrm>
        </p:spPr>
        <p:txBody>
          <a:bodyPr lIns="0" tIns="0"/>
          <a:lstStyle>
            <a:lvl1pPr marL="0" indent="0" algn="l">
              <a:buNone/>
              <a:defRPr sz="2700">
                <a:solidFill>
                  <a:srgbClr val="FFFFFF"/>
                </a:solidFill>
              </a:defRPr>
            </a:lvl1pPr>
            <a:lvl2pPr marL="457120" indent="0" algn="ctr">
              <a:buNone/>
              <a:defRPr>
                <a:solidFill>
                  <a:schemeClr val="tx1">
                    <a:tint val="75000"/>
                  </a:schemeClr>
                </a:solidFill>
              </a:defRPr>
            </a:lvl2pPr>
            <a:lvl3pPr marL="914240" indent="0" algn="ctr">
              <a:buNone/>
              <a:defRPr>
                <a:solidFill>
                  <a:schemeClr val="tx1">
                    <a:tint val="75000"/>
                  </a:schemeClr>
                </a:solidFill>
              </a:defRPr>
            </a:lvl3pPr>
            <a:lvl4pPr marL="1371360" indent="0" algn="ctr">
              <a:buNone/>
              <a:defRPr>
                <a:solidFill>
                  <a:schemeClr val="tx1">
                    <a:tint val="75000"/>
                  </a:schemeClr>
                </a:solidFill>
              </a:defRPr>
            </a:lvl4pPr>
            <a:lvl5pPr marL="1828480" indent="0" algn="ctr">
              <a:buNone/>
              <a:defRPr>
                <a:solidFill>
                  <a:schemeClr val="tx1">
                    <a:tint val="75000"/>
                  </a:schemeClr>
                </a:solidFill>
              </a:defRPr>
            </a:lvl5pPr>
            <a:lvl6pPr marL="2285600" indent="0" algn="ctr">
              <a:buNone/>
              <a:defRPr>
                <a:solidFill>
                  <a:schemeClr val="tx1">
                    <a:tint val="75000"/>
                  </a:schemeClr>
                </a:solidFill>
              </a:defRPr>
            </a:lvl6pPr>
            <a:lvl7pPr marL="2742720" indent="0" algn="ctr">
              <a:buNone/>
              <a:defRPr>
                <a:solidFill>
                  <a:schemeClr val="tx1">
                    <a:tint val="75000"/>
                  </a:schemeClr>
                </a:solidFill>
              </a:defRPr>
            </a:lvl7pPr>
            <a:lvl8pPr marL="3199840" indent="0" algn="ctr">
              <a:buNone/>
              <a:defRPr>
                <a:solidFill>
                  <a:schemeClr val="tx1">
                    <a:tint val="75000"/>
                  </a:schemeClr>
                </a:solidFill>
              </a:defRPr>
            </a:lvl8pPr>
            <a:lvl9pPr marL="365696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559558" y="4006268"/>
            <a:ext cx="10388600" cy="315881"/>
          </a:xfrm>
        </p:spPr>
        <p:txBody>
          <a:bodyPr lIns="0" tIns="0"/>
          <a:lstStyle>
            <a:lvl1pPr marL="0" indent="0">
              <a:buNone/>
              <a:defRPr sz="2100">
                <a:solidFill>
                  <a:srgbClr val="FFFFFF"/>
                </a:solidFill>
              </a:defRPr>
            </a:lvl1pPr>
          </a:lstStyle>
          <a:p>
            <a:pPr lvl="0"/>
            <a:r>
              <a:rPr lang="en-US" dirty="0"/>
              <a:t>Date</a:t>
            </a:r>
          </a:p>
        </p:txBody>
      </p:sp>
      <p:sp>
        <p:nvSpPr>
          <p:cNvPr id="4" name="TextBox 3"/>
          <p:cNvSpPr txBox="1"/>
          <p:nvPr userDrawn="1"/>
        </p:nvSpPr>
        <p:spPr>
          <a:xfrm>
            <a:off x="607267" y="6542691"/>
            <a:ext cx="3211494" cy="246221"/>
          </a:xfrm>
          <a:prstGeom prst="rect">
            <a:avLst/>
          </a:prstGeom>
          <a:noFill/>
        </p:spPr>
        <p:txBody>
          <a:bodyPr wrap="square" lIns="121899" tIns="60949" rIns="121899" bIns="60949" rtlCol="0">
            <a:spAutoFit/>
          </a:bodyPr>
          <a:lstStyle/>
          <a:p>
            <a:r>
              <a:rPr lang="en-US" sz="800">
                <a:solidFill>
                  <a:srgbClr val="FFFFFF"/>
                </a:solidFill>
              </a:rPr>
              <a:t>© Copyright Fortinet</a:t>
            </a:r>
            <a:r>
              <a:rPr lang="en-US" sz="800" baseline="0">
                <a:solidFill>
                  <a:srgbClr val="FFFFFF"/>
                </a:solidFill>
              </a:rPr>
              <a:t> Inc. All rights reserved.</a:t>
            </a:r>
            <a:r>
              <a:rPr lang="en-US" sz="800">
                <a:solidFill>
                  <a:srgbClr val="FFFFFF"/>
                </a:solidFill>
              </a:rPr>
              <a:t> </a:t>
            </a:r>
          </a:p>
        </p:txBody>
      </p:sp>
    </p:spTree>
    <p:extLst>
      <p:ext uri="{BB962C8B-B14F-4D97-AF65-F5344CB8AC3E}">
        <p14:creationId xmlns:p14="http://schemas.microsoft.com/office/powerpoint/2010/main" val="2906839998"/>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44427-42F6-264F-A2CA-AF25D2625FB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C6B3D480-986A-3E4A-B596-5CBCE65EFC0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D61C4C45-C9E6-5E4A-8289-FECE1A08537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069D6CE3-5A4C-154E-A7F9-E5F7E73F1128}"/>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6" name="Footer Placeholder 5">
            <a:extLst>
              <a:ext uri="{FF2B5EF4-FFF2-40B4-BE49-F238E27FC236}">
                <a16:creationId xmlns:a16="http://schemas.microsoft.com/office/drawing/2014/main" id="{A01F6AE7-F9F4-5147-8287-74CCA02F789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1877DB0-18AB-7B4A-9427-6766D6678776}"/>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30912190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73" y="-1585"/>
            <a:ext cx="12186930" cy="6862115"/>
          </a:xfrm>
          <a:prstGeom prst="rect">
            <a:avLst/>
          </a:prstGeom>
        </p:spPr>
      </p:pic>
      <p:sp>
        <p:nvSpPr>
          <p:cNvPr id="2" name="Title 1"/>
          <p:cNvSpPr>
            <a:spLocks noGrp="1"/>
          </p:cNvSpPr>
          <p:nvPr>
            <p:ph type="title" hasCustomPrompt="1"/>
          </p:nvPr>
        </p:nvSpPr>
        <p:spPr>
          <a:xfrm>
            <a:off x="579522" y="1621630"/>
            <a:ext cx="10363200" cy="1202499"/>
          </a:xfrm>
        </p:spPr>
        <p:txBody>
          <a:bodyPr anchor="b" anchorCtr="0"/>
          <a:lstStyle>
            <a:lvl1pPr algn="l">
              <a:defRPr sz="4300" b="1" cap="none">
                <a:solidFill>
                  <a:srgbClr val="FFFFFF"/>
                </a:solidFill>
              </a:defRPr>
            </a:lvl1pPr>
          </a:lstStyle>
          <a:p>
            <a:r>
              <a:rPr lang="en-US" dirty="0"/>
              <a:t>Section Title</a:t>
            </a:r>
          </a:p>
        </p:txBody>
      </p:sp>
      <p:sp>
        <p:nvSpPr>
          <p:cNvPr id="3" name="Text Placeholder 2"/>
          <p:cNvSpPr>
            <a:spLocks noGrp="1"/>
          </p:cNvSpPr>
          <p:nvPr>
            <p:ph type="body" idx="1" hasCustomPrompt="1"/>
          </p:nvPr>
        </p:nvSpPr>
        <p:spPr>
          <a:xfrm>
            <a:off x="579522" y="2884363"/>
            <a:ext cx="10363200" cy="2743200"/>
          </a:xfrm>
        </p:spPr>
        <p:txBody>
          <a:bodyPr anchor="t" anchorCtr="0"/>
          <a:lstStyle>
            <a:lvl1pPr marL="0" indent="0" algn="l">
              <a:buNone/>
              <a:defRPr sz="2700" baseline="0">
                <a:solidFill>
                  <a:srgbClr val="FFFFFF"/>
                </a:solidFill>
              </a:defRPr>
            </a:lvl1pPr>
            <a:lvl2pPr marL="457120" indent="0">
              <a:buNone/>
              <a:defRPr sz="1800">
                <a:solidFill>
                  <a:schemeClr val="tx1">
                    <a:tint val="75000"/>
                  </a:schemeClr>
                </a:solidFill>
              </a:defRPr>
            </a:lvl2pPr>
            <a:lvl3pPr marL="914240" indent="0">
              <a:buNone/>
              <a:defRPr sz="1600">
                <a:solidFill>
                  <a:schemeClr val="tx1">
                    <a:tint val="75000"/>
                  </a:schemeClr>
                </a:solidFill>
              </a:defRPr>
            </a:lvl3pPr>
            <a:lvl4pPr marL="1371360" indent="0">
              <a:buNone/>
              <a:defRPr sz="1400">
                <a:solidFill>
                  <a:schemeClr val="tx1">
                    <a:tint val="75000"/>
                  </a:schemeClr>
                </a:solidFill>
              </a:defRPr>
            </a:lvl4pPr>
            <a:lvl5pPr marL="1828480" indent="0">
              <a:buNone/>
              <a:defRPr sz="1400">
                <a:solidFill>
                  <a:schemeClr val="tx1">
                    <a:tint val="75000"/>
                  </a:schemeClr>
                </a:solidFill>
              </a:defRPr>
            </a:lvl5pPr>
            <a:lvl6pPr marL="2285600" indent="0">
              <a:buNone/>
              <a:defRPr sz="1400">
                <a:solidFill>
                  <a:schemeClr val="tx1">
                    <a:tint val="75000"/>
                  </a:schemeClr>
                </a:solidFill>
              </a:defRPr>
            </a:lvl6pPr>
            <a:lvl7pPr marL="2742720" indent="0">
              <a:buNone/>
              <a:defRPr sz="1400">
                <a:solidFill>
                  <a:schemeClr val="tx1">
                    <a:tint val="75000"/>
                  </a:schemeClr>
                </a:solidFill>
              </a:defRPr>
            </a:lvl7pPr>
            <a:lvl8pPr marL="3199840" indent="0">
              <a:buNone/>
              <a:defRPr sz="1400">
                <a:solidFill>
                  <a:schemeClr val="tx1">
                    <a:tint val="75000"/>
                  </a:schemeClr>
                </a:solidFill>
              </a:defRPr>
            </a:lvl8pPr>
            <a:lvl9pPr marL="3656960" indent="0">
              <a:buNone/>
              <a:defRPr sz="1400">
                <a:solidFill>
                  <a:schemeClr val="tx1">
                    <a:tint val="75000"/>
                  </a:schemeClr>
                </a:solidFill>
              </a:defRPr>
            </a:lvl9pPr>
          </a:lstStyle>
          <a:p>
            <a:pPr lvl="0"/>
            <a:r>
              <a:rPr lang="en-US" dirty="0"/>
              <a:t>Section Subhead</a:t>
            </a:r>
          </a:p>
        </p:txBody>
      </p:sp>
      <p:pic>
        <p:nvPicPr>
          <p:cNvPr id="5" name="Picture 4" descr="Fortinet_Logo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292" y="6297344"/>
            <a:ext cx="1475596" cy="410966"/>
          </a:xfrm>
          <a:prstGeom prst="rect">
            <a:avLst/>
          </a:prstGeom>
        </p:spPr>
      </p:pic>
    </p:spTree>
    <p:extLst>
      <p:ext uri="{BB962C8B-B14F-4D97-AF65-F5344CB8AC3E}">
        <p14:creationId xmlns:p14="http://schemas.microsoft.com/office/powerpoint/2010/main" val="2228935003"/>
      </p:ext>
    </p:extLst>
  </p:cSld>
  <p:clrMapOvr>
    <a:masterClrMapping/>
  </p:clrMapOvr>
  <p:transition spd="slow">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584"/>
            <a:ext cx="12201273" cy="6862115"/>
          </a:xfrm>
          <a:prstGeom prst="rect">
            <a:avLst/>
          </a:prstGeom>
        </p:spPr>
      </p:pic>
      <p:sp>
        <p:nvSpPr>
          <p:cNvPr id="2" name="Title 1"/>
          <p:cNvSpPr>
            <a:spLocks noGrp="1"/>
          </p:cNvSpPr>
          <p:nvPr>
            <p:ph type="title" hasCustomPrompt="1"/>
          </p:nvPr>
        </p:nvSpPr>
        <p:spPr>
          <a:xfrm>
            <a:off x="579522" y="1621630"/>
            <a:ext cx="10363200" cy="1202499"/>
          </a:xfrm>
        </p:spPr>
        <p:txBody>
          <a:bodyPr anchor="b" anchorCtr="0"/>
          <a:lstStyle>
            <a:lvl1pPr algn="l">
              <a:defRPr sz="4300" b="1" cap="none">
                <a:solidFill>
                  <a:schemeClr val="accent6"/>
                </a:solidFill>
              </a:defRPr>
            </a:lvl1pPr>
          </a:lstStyle>
          <a:p>
            <a:r>
              <a:rPr lang="en-US" dirty="0"/>
              <a:t>Section Title</a:t>
            </a:r>
          </a:p>
        </p:txBody>
      </p:sp>
      <p:sp>
        <p:nvSpPr>
          <p:cNvPr id="3" name="Text Placeholder 2"/>
          <p:cNvSpPr>
            <a:spLocks noGrp="1"/>
          </p:cNvSpPr>
          <p:nvPr>
            <p:ph type="body" idx="1" hasCustomPrompt="1"/>
          </p:nvPr>
        </p:nvSpPr>
        <p:spPr>
          <a:xfrm>
            <a:off x="579522" y="2884363"/>
            <a:ext cx="10363200" cy="2743200"/>
          </a:xfrm>
        </p:spPr>
        <p:txBody>
          <a:bodyPr anchor="t" anchorCtr="0"/>
          <a:lstStyle>
            <a:lvl1pPr marL="0" indent="0" algn="l">
              <a:buNone/>
              <a:defRPr sz="2700" baseline="0">
                <a:solidFill>
                  <a:schemeClr val="tx1"/>
                </a:solidFill>
              </a:defRPr>
            </a:lvl1pPr>
            <a:lvl2pPr marL="457120" indent="0">
              <a:buNone/>
              <a:defRPr sz="1800">
                <a:solidFill>
                  <a:schemeClr val="tx1">
                    <a:tint val="75000"/>
                  </a:schemeClr>
                </a:solidFill>
              </a:defRPr>
            </a:lvl2pPr>
            <a:lvl3pPr marL="914240" indent="0">
              <a:buNone/>
              <a:defRPr sz="1600">
                <a:solidFill>
                  <a:schemeClr val="tx1">
                    <a:tint val="75000"/>
                  </a:schemeClr>
                </a:solidFill>
              </a:defRPr>
            </a:lvl3pPr>
            <a:lvl4pPr marL="1371360" indent="0">
              <a:buNone/>
              <a:defRPr sz="1400">
                <a:solidFill>
                  <a:schemeClr val="tx1">
                    <a:tint val="75000"/>
                  </a:schemeClr>
                </a:solidFill>
              </a:defRPr>
            </a:lvl4pPr>
            <a:lvl5pPr marL="1828480" indent="0">
              <a:buNone/>
              <a:defRPr sz="1400">
                <a:solidFill>
                  <a:schemeClr val="tx1">
                    <a:tint val="75000"/>
                  </a:schemeClr>
                </a:solidFill>
              </a:defRPr>
            </a:lvl5pPr>
            <a:lvl6pPr marL="2285600" indent="0">
              <a:buNone/>
              <a:defRPr sz="1400">
                <a:solidFill>
                  <a:schemeClr val="tx1">
                    <a:tint val="75000"/>
                  </a:schemeClr>
                </a:solidFill>
              </a:defRPr>
            </a:lvl6pPr>
            <a:lvl7pPr marL="2742720" indent="0">
              <a:buNone/>
              <a:defRPr sz="1400">
                <a:solidFill>
                  <a:schemeClr val="tx1">
                    <a:tint val="75000"/>
                  </a:schemeClr>
                </a:solidFill>
              </a:defRPr>
            </a:lvl7pPr>
            <a:lvl8pPr marL="3199840" indent="0">
              <a:buNone/>
              <a:defRPr sz="1400">
                <a:solidFill>
                  <a:schemeClr val="tx1">
                    <a:tint val="75000"/>
                  </a:schemeClr>
                </a:solidFill>
              </a:defRPr>
            </a:lvl8pPr>
            <a:lvl9pPr marL="3656960" indent="0">
              <a:buNone/>
              <a:defRPr sz="1400">
                <a:solidFill>
                  <a:schemeClr val="tx1">
                    <a:tint val="75000"/>
                  </a:schemeClr>
                </a:solidFill>
              </a:defRPr>
            </a:lvl9pPr>
          </a:lstStyle>
          <a:p>
            <a:pPr lvl="0"/>
            <a:r>
              <a:rPr lang="en-US" dirty="0"/>
              <a:t>Section Subhead</a:t>
            </a:r>
          </a:p>
        </p:txBody>
      </p:sp>
    </p:spTree>
    <p:extLst>
      <p:ext uri="{BB962C8B-B14F-4D97-AF65-F5344CB8AC3E}">
        <p14:creationId xmlns:p14="http://schemas.microsoft.com/office/powerpoint/2010/main" val="3874600389"/>
      </p:ext>
    </p:extLst>
  </p:cSld>
  <p:clrMapOvr>
    <a:masterClrMapping/>
  </p:clrMapOvr>
  <p:transition spd="slow">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secHead" preserve="1">
  <p:cSld name="2_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584"/>
            <a:ext cx="12201273" cy="6862115"/>
          </a:xfrm>
          <a:prstGeom prst="rect">
            <a:avLst/>
          </a:prstGeom>
        </p:spPr>
      </p:pic>
      <p:sp>
        <p:nvSpPr>
          <p:cNvPr id="2" name="Title 1"/>
          <p:cNvSpPr>
            <a:spLocks noGrp="1"/>
          </p:cNvSpPr>
          <p:nvPr>
            <p:ph type="title" hasCustomPrompt="1"/>
          </p:nvPr>
        </p:nvSpPr>
        <p:spPr>
          <a:xfrm>
            <a:off x="579522" y="1621630"/>
            <a:ext cx="10363200" cy="1202499"/>
          </a:xfrm>
        </p:spPr>
        <p:txBody>
          <a:bodyPr anchor="b" anchorCtr="0"/>
          <a:lstStyle>
            <a:lvl1pPr algn="l">
              <a:defRPr sz="4300" b="1" cap="none">
                <a:solidFill>
                  <a:schemeClr val="accent6"/>
                </a:solidFill>
              </a:defRPr>
            </a:lvl1pPr>
          </a:lstStyle>
          <a:p>
            <a:r>
              <a:rPr lang="en-US" dirty="0"/>
              <a:t>Section Title</a:t>
            </a:r>
          </a:p>
        </p:txBody>
      </p:sp>
      <p:sp>
        <p:nvSpPr>
          <p:cNvPr id="3" name="Text Placeholder 2"/>
          <p:cNvSpPr>
            <a:spLocks noGrp="1"/>
          </p:cNvSpPr>
          <p:nvPr>
            <p:ph type="body" idx="1" hasCustomPrompt="1"/>
          </p:nvPr>
        </p:nvSpPr>
        <p:spPr>
          <a:xfrm>
            <a:off x="579522" y="2884363"/>
            <a:ext cx="10363200" cy="2743200"/>
          </a:xfrm>
        </p:spPr>
        <p:txBody>
          <a:bodyPr anchor="t" anchorCtr="0"/>
          <a:lstStyle>
            <a:lvl1pPr marL="0" indent="0" algn="l">
              <a:buNone/>
              <a:defRPr sz="2700" baseline="0">
                <a:solidFill>
                  <a:schemeClr val="tx1"/>
                </a:solidFill>
              </a:defRPr>
            </a:lvl1pPr>
            <a:lvl2pPr marL="457120" indent="0">
              <a:buNone/>
              <a:defRPr sz="1800">
                <a:solidFill>
                  <a:schemeClr val="tx1">
                    <a:tint val="75000"/>
                  </a:schemeClr>
                </a:solidFill>
              </a:defRPr>
            </a:lvl2pPr>
            <a:lvl3pPr marL="914240" indent="0">
              <a:buNone/>
              <a:defRPr sz="1600">
                <a:solidFill>
                  <a:schemeClr val="tx1">
                    <a:tint val="75000"/>
                  </a:schemeClr>
                </a:solidFill>
              </a:defRPr>
            </a:lvl3pPr>
            <a:lvl4pPr marL="1371360" indent="0">
              <a:buNone/>
              <a:defRPr sz="1400">
                <a:solidFill>
                  <a:schemeClr val="tx1">
                    <a:tint val="75000"/>
                  </a:schemeClr>
                </a:solidFill>
              </a:defRPr>
            </a:lvl4pPr>
            <a:lvl5pPr marL="1828480" indent="0">
              <a:buNone/>
              <a:defRPr sz="1400">
                <a:solidFill>
                  <a:schemeClr val="tx1">
                    <a:tint val="75000"/>
                  </a:schemeClr>
                </a:solidFill>
              </a:defRPr>
            </a:lvl5pPr>
            <a:lvl6pPr marL="2285600" indent="0">
              <a:buNone/>
              <a:defRPr sz="1400">
                <a:solidFill>
                  <a:schemeClr val="tx1">
                    <a:tint val="75000"/>
                  </a:schemeClr>
                </a:solidFill>
              </a:defRPr>
            </a:lvl6pPr>
            <a:lvl7pPr marL="2742720" indent="0">
              <a:buNone/>
              <a:defRPr sz="1400">
                <a:solidFill>
                  <a:schemeClr val="tx1">
                    <a:tint val="75000"/>
                  </a:schemeClr>
                </a:solidFill>
              </a:defRPr>
            </a:lvl7pPr>
            <a:lvl8pPr marL="3199840" indent="0">
              <a:buNone/>
              <a:defRPr sz="1400">
                <a:solidFill>
                  <a:schemeClr val="tx1">
                    <a:tint val="75000"/>
                  </a:schemeClr>
                </a:solidFill>
              </a:defRPr>
            </a:lvl8pPr>
            <a:lvl9pPr marL="3656960" indent="0">
              <a:buNone/>
              <a:defRPr sz="1400">
                <a:solidFill>
                  <a:schemeClr val="tx1">
                    <a:tint val="75000"/>
                  </a:schemeClr>
                </a:solidFill>
              </a:defRPr>
            </a:lvl9pPr>
          </a:lstStyle>
          <a:p>
            <a:pPr lvl="0"/>
            <a:r>
              <a:rPr lang="en-US" dirty="0"/>
              <a:t>Section Subhead</a:t>
            </a:r>
          </a:p>
        </p:txBody>
      </p:sp>
    </p:spTree>
    <p:extLst>
      <p:ext uri="{BB962C8B-B14F-4D97-AF65-F5344CB8AC3E}">
        <p14:creationId xmlns:p14="http://schemas.microsoft.com/office/powerpoint/2010/main" val="1822894805"/>
      </p:ext>
    </p:extLst>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37782E0-A493-9A43-A774-DD4BECEC5C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73" y="-1585"/>
            <a:ext cx="12186930" cy="6862115"/>
          </a:xfrm>
          <a:prstGeom prst="rect">
            <a:avLst/>
          </a:prstGeom>
        </p:spPr>
      </p:pic>
    </p:spTree>
    <p:extLst>
      <p:ext uri="{BB962C8B-B14F-4D97-AF65-F5344CB8AC3E}">
        <p14:creationId xmlns:p14="http://schemas.microsoft.com/office/powerpoint/2010/main" val="733370072"/>
      </p:ext>
    </p:extLst>
  </p:cSld>
  <p:clrMapOvr>
    <a:masterClrMapping/>
  </p:clrMapOvr>
  <p:transition spd="slow">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355752"/>
      </p:ext>
    </p:extLst>
  </p:cSld>
  <p:clrMapOvr>
    <a:masterClrMapping/>
  </p:clrMapOvr>
  <p:transition spd="slow">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442487448"/>
      </p:ext>
    </p:extLst>
  </p:cSld>
  <p:clrMapOvr>
    <a:masterClrMapping/>
  </p:clrMapOvr>
  <p:transition spd="slow">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2" y="1554480"/>
            <a:ext cx="10838146" cy="4594784"/>
          </a:xfrm>
        </p:spPr>
        <p:txBody>
          <a:bodyPr/>
          <a:lstStyle>
            <a:lvl1pPr>
              <a:buClrTx/>
              <a:defRPr sz="2800"/>
            </a:lvl1pPr>
            <a:lvl2pPr>
              <a:buClrTx/>
              <a:defRPr sz="2400"/>
            </a:lvl2pPr>
            <a:lvl3pPr>
              <a:buClrTx/>
              <a:defRPr sz="2000"/>
            </a:lvl3pPr>
            <a:lvl4pPr>
              <a:buClrTx/>
              <a:defRPr sz="1800"/>
            </a:lvl4pPr>
            <a:lvl5pPr>
              <a:buClrTx/>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609600" y="88150"/>
            <a:ext cx="10838147" cy="729997"/>
          </a:xfrm>
        </p:spPr>
        <p:txBody>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dirty="0"/>
              <a:t>Click To Edit Master Title Style</a:t>
            </a:r>
          </a:p>
        </p:txBody>
      </p:sp>
    </p:spTree>
    <p:extLst>
      <p:ext uri="{BB962C8B-B14F-4D97-AF65-F5344CB8AC3E}">
        <p14:creationId xmlns:p14="http://schemas.microsoft.com/office/powerpoint/2010/main" val="689632802"/>
      </p:ext>
    </p:extLst>
  </p:cSld>
  <p:clrMapOvr>
    <a:masterClrMapping/>
  </p:clrMapOvr>
  <p:transition spd="slow">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534400" y="1554480"/>
            <a:ext cx="2913347" cy="4594783"/>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itle 1"/>
          <p:cNvSpPr>
            <a:spLocks noGrp="1"/>
          </p:cNvSpPr>
          <p:nvPr>
            <p:ph type="title" hasCustomPrompt="1"/>
          </p:nvPr>
        </p:nvSpPr>
        <p:spPr>
          <a:xfrm>
            <a:off x="609600" y="88150"/>
            <a:ext cx="10838147" cy="729997"/>
          </a:xfrm>
        </p:spPr>
        <p:txBody>
          <a:bodyPr>
            <a:normAutofit/>
          </a:bodyPr>
          <a:lstStyle/>
          <a:p>
            <a:r>
              <a:rPr lang="en-US" dirty="0"/>
              <a:t>Click To Edit Master Title Style</a:t>
            </a:r>
          </a:p>
        </p:txBody>
      </p:sp>
      <p:sp>
        <p:nvSpPr>
          <p:cNvPr id="7" name="Content Placeholder 2"/>
          <p:cNvSpPr>
            <a:spLocks noGrp="1"/>
          </p:cNvSpPr>
          <p:nvPr>
            <p:ph idx="10"/>
          </p:nvPr>
        </p:nvSpPr>
        <p:spPr>
          <a:xfrm>
            <a:off x="609602" y="1554480"/>
            <a:ext cx="7619998" cy="4594784"/>
          </a:xfrm>
        </p:spPr>
        <p:txBody>
          <a:bodyPr>
            <a:normAutofit/>
          </a:bodyPr>
          <a:lstStyle>
            <a:lvl1pPr>
              <a:buClrTx/>
              <a:defRPr sz="2800"/>
            </a:lvl1pPr>
            <a:lvl2pPr>
              <a:buClrTx/>
              <a:defRPr sz="2400"/>
            </a:lvl2pPr>
            <a:lvl3pPr>
              <a:buClrTx/>
              <a:defRPr sz="2000"/>
            </a:lvl3pPr>
            <a:lvl4pPr>
              <a:buClrTx/>
              <a:defRPr sz="1800"/>
            </a:lvl4pPr>
            <a:lvl5pPr>
              <a:buClrTx/>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4615790"/>
      </p:ext>
    </p:extLst>
  </p:cSld>
  <p:clrMapOvr>
    <a:masterClrMapping/>
  </p:clrMapOvr>
  <p:transition spd="slow">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with Caption, Subtitle">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534400" y="1554480"/>
            <a:ext cx="2913347" cy="4594783"/>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itle 1"/>
          <p:cNvSpPr>
            <a:spLocks noGrp="1"/>
          </p:cNvSpPr>
          <p:nvPr>
            <p:ph type="title" hasCustomPrompt="1"/>
          </p:nvPr>
        </p:nvSpPr>
        <p:spPr>
          <a:xfrm>
            <a:off x="609600" y="88150"/>
            <a:ext cx="10838147" cy="729997"/>
          </a:xfrm>
        </p:spPr>
        <p:txBody>
          <a:bodyPr>
            <a:normAutofit/>
          </a:bodyPr>
          <a:lstStyle/>
          <a:p>
            <a:r>
              <a:rPr lang="en-US" dirty="0"/>
              <a:t>Click To Edit Master Title Style</a:t>
            </a:r>
          </a:p>
        </p:txBody>
      </p:sp>
      <p:sp>
        <p:nvSpPr>
          <p:cNvPr id="6" name="Text Placeholder 7"/>
          <p:cNvSpPr>
            <a:spLocks noGrp="1"/>
          </p:cNvSpPr>
          <p:nvPr>
            <p:ph type="body" sz="quarter" idx="13" hasCustomPrompt="1"/>
          </p:nvPr>
        </p:nvSpPr>
        <p:spPr>
          <a:xfrm>
            <a:off x="609600" y="791679"/>
            <a:ext cx="10838147" cy="369332"/>
          </a:xfrm>
        </p:spPr>
        <p:txBody>
          <a:bodyPr vert="horz" lIns="121899" tIns="0" rIns="121899" bIns="0" rtlCol="0">
            <a:normAutofit/>
          </a:bodyPr>
          <a:lstStyle>
            <a:lvl1pPr marL="0" indent="0">
              <a:buNone/>
              <a:defRPr lang="en-US" sz="2400" dirty="0">
                <a:solidFill>
                  <a:srgbClr val="FFFFFF"/>
                </a:solidFill>
              </a:defRPr>
            </a:lvl1pPr>
          </a:lstStyle>
          <a:p>
            <a:pPr marL="234910" lvl="0" indent="-234910">
              <a:spcBef>
                <a:spcPts val="0"/>
              </a:spcBef>
            </a:pPr>
            <a:r>
              <a:rPr lang="en-US" dirty="0"/>
              <a:t>Click To Add Subtitle</a:t>
            </a:r>
          </a:p>
        </p:txBody>
      </p:sp>
      <p:sp>
        <p:nvSpPr>
          <p:cNvPr id="7" name="Content Placeholder 2"/>
          <p:cNvSpPr>
            <a:spLocks noGrp="1"/>
          </p:cNvSpPr>
          <p:nvPr>
            <p:ph idx="10"/>
          </p:nvPr>
        </p:nvSpPr>
        <p:spPr>
          <a:xfrm>
            <a:off x="609602" y="1554480"/>
            <a:ext cx="7619998" cy="4594784"/>
          </a:xfrm>
        </p:spPr>
        <p:txBody>
          <a:bodyPr>
            <a:normAutofit/>
          </a:bodyPr>
          <a:lstStyle>
            <a:lvl1pPr>
              <a:buClrTx/>
              <a:defRPr sz="2800">
                <a:solidFill>
                  <a:srgbClr val="FFFFFF"/>
                </a:solidFill>
              </a:defRPr>
            </a:lvl1pPr>
            <a:lvl2pPr>
              <a:buClrTx/>
              <a:defRPr sz="2400">
                <a:solidFill>
                  <a:srgbClr val="FFFFFF"/>
                </a:solidFill>
              </a:defRPr>
            </a:lvl2pPr>
            <a:lvl3pPr>
              <a:buClrTx/>
              <a:defRPr sz="2000">
                <a:solidFill>
                  <a:srgbClr val="FFFFFF"/>
                </a:solidFill>
              </a:defRPr>
            </a:lvl3pPr>
            <a:lvl4pPr>
              <a:buClrTx/>
              <a:defRPr sz="1800">
                <a:solidFill>
                  <a:srgbClr val="FFFFFF"/>
                </a:solidFill>
              </a:defRPr>
            </a:lvl4pPr>
            <a:lvl5pPr>
              <a:buClrTx/>
              <a:defRPr sz="1600">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11806743"/>
      </p:ext>
    </p:extLst>
  </p:cSld>
  <p:clrMapOvr>
    <a:masterClrMapping/>
  </p:clrMapOvr>
  <p:transition spd="slow">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with bullet caption">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609600" y="88150"/>
            <a:ext cx="10838147" cy="729997"/>
          </a:xfrm>
        </p:spPr>
        <p:txBody>
          <a:bodyPr/>
          <a:lstStyle/>
          <a:p>
            <a:r>
              <a:rPr lang="en-US" dirty="0"/>
              <a:t>Click To Edit Master Title Style</a:t>
            </a:r>
          </a:p>
        </p:txBody>
      </p:sp>
      <p:sp>
        <p:nvSpPr>
          <p:cNvPr id="6" name="Content Placeholder 2"/>
          <p:cNvSpPr>
            <a:spLocks noGrp="1"/>
          </p:cNvSpPr>
          <p:nvPr>
            <p:ph idx="10"/>
          </p:nvPr>
        </p:nvSpPr>
        <p:spPr>
          <a:xfrm>
            <a:off x="609602" y="1554480"/>
            <a:ext cx="7619998" cy="4594784"/>
          </a:xfrm>
        </p:spPr>
        <p:txBody>
          <a:bodyPr/>
          <a:lstStyle>
            <a:lvl1pPr>
              <a:buClrTx/>
              <a:defRPr sz="2800">
                <a:solidFill>
                  <a:schemeClr val="bg1"/>
                </a:solidFill>
              </a:defRPr>
            </a:lvl1pPr>
            <a:lvl2pPr>
              <a:buClrTx/>
              <a:defRPr sz="2400">
                <a:solidFill>
                  <a:schemeClr val="bg1"/>
                </a:solidFill>
              </a:defRPr>
            </a:lvl2pPr>
            <a:lvl3pPr>
              <a:buClrTx/>
              <a:defRPr sz="2000">
                <a:solidFill>
                  <a:schemeClr val="bg1"/>
                </a:solidFill>
              </a:defRPr>
            </a:lvl3pPr>
            <a:lvl4pPr>
              <a:buClrTx/>
              <a:defRPr sz="1800">
                <a:solidFill>
                  <a:schemeClr val="bg1"/>
                </a:solidFill>
              </a:defRPr>
            </a:lvl4pPr>
            <a:lvl5pPr>
              <a:buClrTx/>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5"/>
          </p:nvPr>
        </p:nvSpPr>
        <p:spPr>
          <a:xfrm>
            <a:off x="8534400" y="1554480"/>
            <a:ext cx="2913347"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03078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44B93-4B89-934C-9728-1A1F44042BC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B964CA97-DF4D-9C41-8DEE-BF54D76153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7B2F4CB-49D8-4E47-822F-FE7616509EDF}"/>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B292F9CE-B91F-854C-90A5-F55DC17380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4F7E7AA-0906-C642-B7EC-BD458DCC882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58F53AAB-1544-9149-ACDC-DE8B3883C09E}"/>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8" name="Footer Placeholder 7">
            <a:extLst>
              <a:ext uri="{FF2B5EF4-FFF2-40B4-BE49-F238E27FC236}">
                <a16:creationId xmlns:a16="http://schemas.microsoft.com/office/drawing/2014/main" id="{D6081260-B341-434C-B5B5-F7FEF7FD988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510DC4E-0F16-8B4E-A4FC-B1438B8B9B38}"/>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20894968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Content with bullet caption, Subtitle">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609600" y="88150"/>
            <a:ext cx="10838147" cy="729997"/>
          </a:xfrm>
        </p:spPr>
        <p:txBody>
          <a:bodyPr>
            <a:normAutofit/>
          </a:bodyPr>
          <a:lstStyle/>
          <a:p>
            <a:r>
              <a:rPr lang="en-US" dirty="0"/>
              <a:t>Click To Edit Master Title Style</a:t>
            </a:r>
          </a:p>
        </p:txBody>
      </p:sp>
      <p:sp>
        <p:nvSpPr>
          <p:cNvPr id="6" name="Text Placeholder 7"/>
          <p:cNvSpPr>
            <a:spLocks noGrp="1"/>
          </p:cNvSpPr>
          <p:nvPr>
            <p:ph type="body" sz="quarter" idx="13" hasCustomPrompt="1"/>
          </p:nvPr>
        </p:nvSpPr>
        <p:spPr>
          <a:xfrm>
            <a:off x="609600" y="791679"/>
            <a:ext cx="10838147" cy="369332"/>
          </a:xfrm>
        </p:spPr>
        <p:txBody>
          <a:bodyPr vert="horz" lIns="121899" tIns="0" rIns="121899" bIns="0" rtlCol="0">
            <a:normAutofit/>
          </a:bodyPr>
          <a:lstStyle>
            <a:lvl1pPr marL="0" indent="0">
              <a:buNone/>
              <a:defRPr lang="en-US" sz="2400" dirty="0">
                <a:solidFill>
                  <a:srgbClr val="FFFFFF"/>
                </a:solidFill>
              </a:defRPr>
            </a:lvl1pPr>
          </a:lstStyle>
          <a:p>
            <a:pPr marL="234910" lvl="0" indent="-234910">
              <a:spcBef>
                <a:spcPts val="0"/>
              </a:spcBef>
            </a:pPr>
            <a:r>
              <a:rPr lang="en-US" dirty="0"/>
              <a:t>Click To Add Subtitle</a:t>
            </a:r>
          </a:p>
        </p:txBody>
      </p:sp>
      <p:sp>
        <p:nvSpPr>
          <p:cNvPr id="9" name="Content Placeholder 2"/>
          <p:cNvSpPr>
            <a:spLocks noGrp="1"/>
          </p:cNvSpPr>
          <p:nvPr>
            <p:ph idx="10"/>
          </p:nvPr>
        </p:nvSpPr>
        <p:spPr>
          <a:xfrm>
            <a:off x="609602" y="1554480"/>
            <a:ext cx="7619998" cy="4594784"/>
          </a:xfrm>
        </p:spPr>
        <p:txBody>
          <a:bodyPr>
            <a:normAutofit/>
          </a:bodyPr>
          <a:lstStyle>
            <a:lvl1pPr>
              <a:buClrTx/>
              <a:defRPr sz="2800"/>
            </a:lvl1pPr>
            <a:lvl2pPr>
              <a:buClrTx/>
              <a:defRPr sz="2400"/>
            </a:lvl2pPr>
            <a:lvl3pPr>
              <a:buClrTx/>
              <a:defRPr sz="2000"/>
            </a:lvl3pPr>
            <a:lvl4pPr>
              <a:buClrTx/>
              <a:defRPr sz="1800"/>
            </a:lvl4pPr>
            <a:lvl5pPr>
              <a:buClrTx/>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5"/>
          </p:nvPr>
        </p:nvSpPr>
        <p:spPr>
          <a:xfrm>
            <a:off x="8534400" y="1554480"/>
            <a:ext cx="2913347" cy="4594783"/>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98739942"/>
      </p:ext>
    </p:extLst>
  </p:cSld>
  <p:clrMapOvr>
    <a:masterClrMapping/>
  </p:clrMapOvr>
  <p:transition spd="slow">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dirty="0"/>
              <a:t>Click To Edit Master Title Style</a:t>
            </a:r>
          </a:p>
        </p:txBody>
      </p:sp>
      <p:sp>
        <p:nvSpPr>
          <p:cNvPr id="5" name="Content Placeholder 2"/>
          <p:cNvSpPr>
            <a:spLocks noGrp="1"/>
          </p:cNvSpPr>
          <p:nvPr>
            <p:ph idx="15"/>
          </p:nvPr>
        </p:nvSpPr>
        <p:spPr>
          <a:xfrm>
            <a:off x="6197600" y="1554480"/>
            <a:ext cx="5250147" cy="4594783"/>
          </a:xfrm>
        </p:spPr>
        <p:txBody>
          <a:bodyPr/>
          <a:lstStyle>
            <a:lvl1pPr>
              <a:buClrTx/>
              <a:defRPr sz="2200"/>
            </a:lvl1pPr>
            <a:lvl2pPr>
              <a:buClrTx/>
              <a:defRPr sz="1800"/>
            </a:lvl2pPr>
            <a:lvl3pPr>
              <a:buClrTx/>
              <a:defRPr sz="1600"/>
            </a:lvl3pPr>
            <a:lvl4pPr>
              <a:buClrTx/>
              <a:defRPr sz="1400"/>
            </a:lvl4pPr>
            <a:lvl5pPr>
              <a:buClrTx/>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6"/>
          </p:nvPr>
        </p:nvSpPr>
        <p:spPr>
          <a:xfrm>
            <a:off x="609600" y="1554480"/>
            <a:ext cx="5250147" cy="4594783"/>
          </a:xfrm>
        </p:spPr>
        <p:txBody>
          <a:bodyPr/>
          <a:lstStyle>
            <a:lvl1pPr>
              <a:buClrTx/>
              <a:defRPr sz="2200"/>
            </a:lvl1pPr>
            <a:lvl2pPr>
              <a:buClrTx/>
              <a:defRPr sz="1800"/>
            </a:lvl2pPr>
            <a:lvl3pPr>
              <a:buClrTx/>
              <a:defRPr sz="1600"/>
            </a:lvl3pPr>
            <a:lvl4pPr>
              <a:buClrTx/>
              <a:defRPr sz="1400"/>
            </a:lvl4pPr>
            <a:lvl5pPr>
              <a:buClrTx/>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56219359"/>
      </p:ext>
    </p:extLst>
  </p:cSld>
  <p:clrMapOvr>
    <a:masterClrMapping/>
  </p:clrMapOvr>
  <p:transition spd="slow">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ntent, 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dirty="0"/>
              <a:t>Click To Edit Master Title Style</a:t>
            </a:r>
          </a:p>
        </p:txBody>
      </p:sp>
      <p:sp>
        <p:nvSpPr>
          <p:cNvPr id="6" name="Text Placeholder 2"/>
          <p:cNvSpPr>
            <a:spLocks noGrp="1"/>
          </p:cNvSpPr>
          <p:nvPr>
            <p:ph type="body" idx="11" hasCustomPrompt="1"/>
          </p:nvPr>
        </p:nvSpPr>
        <p:spPr>
          <a:xfrm>
            <a:off x="609600" y="1378226"/>
            <a:ext cx="5250147" cy="618214"/>
          </a:xfrm>
        </p:spPr>
        <p:txBody>
          <a:bodyPr anchor="b" anchorCtr="0">
            <a:normAutofit/>
          </a:bodyPr>
          <a:lstStyle>
            <a:lvl1pPr marL="0" indent="0">
              <a:spcBef>
                <a:spcPts val="0"/>
              </a:spcBef>
              <a:buNone/>
              <a:defRPr sz="2200" b="1">
                <a:solidFill>
                  <a:srgbClr val="FFFFF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7" name="Text Placeholder 4"/>
          <p:cNvSpPr>
            <a:spLocks noGrp="1"/>
          </p:cNvSpPr>
          <p:nvPr>
            <p:ph type="body" sz="quarter" idx="3" hasCustomPrompt="1"/>
          </p:nvPr>
        </p:nvSpPr>
        <p:spPr>
          <a:xfrm>
            <a:off x="6197600" y="1378226"/>
            <a:ext cx="5250147" cy="618214"/>
          </a:xfrm>
        </p:spPr>
        <p:txBody>
          <a:bodyPr anchor="b" anchorCtr="0">
            <a:normAutofit/>
          </a:bodyPr>
          <a:lstStyle>
            <a:lvl1pPr marL="0" indent="0">
              <a:spcBef>
                <a:spcPts val="0"/>
              </a:spcBef>
              <a:buNone/>
              <a:defRPr sz="2200" b="1">
                <a:solidFill>
                  <a:srgbClr val="FFFFF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8" name="Content Placeholder 2"/>
          <p:cNvSpPr>
            <a:spLocks noGrp="1"/>
          </p:cNvSpPr>
          <p:nvPr>
            <p:ph idx="15"/>
          </p:nvPr>
        </p:nvSpPr>
        <p:spPr>
          <a:xfrm>
            <a:off x="6197600" y="2103120"/>
            <a:ext cx="5250147" cy="4046142"/>
          </a:xfrm>
        </p:spPr>
        <p:txBody>
          <a:bodyPr>
            <a:normAutofit/>
          </a:bodyPr>
          <a:lstStyle>
            <a:lvl1pPr>
              <a:buClrTx/>
              <a:defRPr sz="2200"/>
            </a:lvl1pPr>
            <a:lvl2pPr>
              <a:buClrTx/>
              <a:defRPr sz="1800"/>
            </a:lvl2pPr>
            <a:lvl3pPr>
              <a:buClrTx/>
              <a:defRPr sz="1600"/>
            </a:lvl3pPr>
            <a:lvl4pPr>
              <a:buClrTx/>
              <a:defRPr sz="1400"/>
            </a:lvl4pPr>
            <a:lvl5pPr>
              <a:buClrTx/>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6"/>
          </p:nvPr>
        </p:nvSpPr>
        <p:spPr>
          <a:xfrm>
            <a:off x="609600" y="2103120"/>
            <a:ext cx="5250147" cy="4046142"/>
          </a:xfrm>
        </p:spPr>
        <p:txBody>
          <a:bodyPr>
            <a:normAutofit/>
          </a:bodyPr>
          <a:lstStyle>
            <a:lvl1pPr>
              <a:buClrTx/>
              <a:defRPr sz="2200"/>
            </a:lvl1pPr>
            <a:lvl2pPr>
              <a:buClrTx/>
              <a:defRPr sz="1800"/>
            </a:lvl2pPr>
            <a:lvl3pPr>
              <a:buClrTx/>
              <a:defRPr sz="1600"/>
            </a:lvl3pPr>
            <a:lvl4pPr>
              <a:buClrTx/>
              <a:defRPr sz="1400"/>
            </a:lvl4pPr>
            <a:lvl5pPr>
              <a:buClrTx/>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59087706"/>
      </p:ext>
    </p:extLst>
  </p:cSld>
  <p:clrMapOvr>
    <a:masterClrMapping/>
  </p:clrMapOvr>
  <p:transition spd="slow">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ntent, heading,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dirty="0"/>
              <a:t>Click To Edit Master Title Style</a:t>
            </a:r>
          </a:p>
        </p:txBody>
      </p:sp>
      <p:sp>
        <p:nvSpPr>
          <p:cNvPr id="9" name="Text Placeholder 7"/>
          <p:cNvSpPr>
            <a:spLocks noGrp="1"/>
          </p:cNvSpPr>
          <p:nvPr>
            <p:ph type="body" sz="quarter" idx="13" hasCustomPrompt="1"/>
          </p:nvPr>
        </p:nvSpPr>
        <p:spPr>
          <a:xfrm>
            <a:off x="609600" y="791679"/>
            <a:ext cx="10838147" cy="369332"/>
          </a:xfrm>
        </p:spPr>
        <p:txBody>
          <a:bodyPr vert="horz" lIns="121899" tIns="0" rIns="121899" bIns="0" rtlCol="0">
            <a:normAutofit/>
          </a:bodyPr>
          <a:lstStyle>
            <a:lvl1pPr marL="0" indent="0">
              <a:buClr>
                <a:schemeClr val="accent6"/>
              </a:buClr>
              <a:buFont typeface="Arial" panose="020B0604020202020204" pitchFamily="34" charset="0"/>
              <a:buNone/>
              <a:defRPr lang="en-US" sz="2400" dirty="0">
                <a:solidFill>
                  <a:srgbClr val="FFFFFF"/>
                </a:solidFill>
              </a:defRPr>
            </a:lvl1pPr>
          </a:lstStyle>
          <a:p>
            <a:pPr marL="234910" lvl="0" indent="-234910">
              <a:spcBef>
                <a:spcPts val="0"/>
              </a:spcBef>
            </a:pPr>
            <a:r>
              <a:rPr lang="en-US" dirty="0"/>
              <a:t>Click To Add Subtitle</a:t>
            </a:r>
          </a:p>
        </p:txBody>
      </p:sp>
      <p:sp>
        <p:nvSpPr>
          <p:cNvPr id="8" name="Text Placeholder 2"/>
          <p:cNvSpPr>
            <a:spLocks noGrp="1"/>
          </p:cNvSpPr>
          <p:nvPr>
            <p:ph type="body" idx="11" hasCustomPrompt="1"/>
          </p:nvPr>
        </p:nvSpPr>
        <p:spPr>
          <a:xfrm>
            <a:off x="609600" y="1378226"/>
            <a:ext cx="5250147" cy="618214"/>
          </a:xfrm>
        </p:spPr>
        <p:txBody>
          <a:bodyPr anchor="b" anchorCtr="0">
            <a:normAutofit/>
          </a:bodyPr>
          <a:lstStyle>
            <a:lvl1pPr marL="0" indent="0">
              <a:spcBef>
                <a:spcPts val="0"/>
              </a:spcBef>
              <a:buNone/>
              <a:defRPr sz="2200" b="1">
                <a:solidFill>
                  <a:srgbClr val="FFFFF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14" name="Text Placeholder 4"/>
          <p:cNvSpPr>
            <a:spLocks noGrp="1"/>
          </p:cNvSpPr>
          <p:nvPr>
            <p:ph type="body" sz="quarter" idx="3" hasCustomPrompt="1"/>
          </p:nvPr>
        </p:nvSpPr>
        <p:spPr>
          <a:xfrm>
            <a:off x="6197600" y="1378226"/>
            <a:ext cx="5250147" cy="618214"/>
          </a:xfrm>
        </p:spPr>
        <p:txBody>
          <a:bodyPr anchor="b" anchorCtr="0">
            <a:normAutofit/>
          </a:bodyPr>
          <a:lstStyle>
            <a:lvl1pPr marL="0" indent="0">
              <a:spcBef>
                <a:spcPts val="0"/>
              </a:spcBef>
              <a:buNone/>
              <a:defRPr sz="2200" b="1">
                <a:solidFill>
                  <a:srgbClr val="FFFFF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Heading</a:t>
            </a:r>
          </a:p>
        </p:txBody>
      </p:sp>
      <p:sp>
        <p:nvSpPr>
          <p:cNvPr id="15" name="Content Placeholder 2"/>
          <p:cNvSpPr>
            <a:spLocks noGrp="1"/>
          </p:cNvSpPr>
          <p:nvPr>
            <p:ph idx="15"/>
          </p:nvPr>
        </p:nvSpPr>
        <p:spPr>
          <a:xfrm>
            <a:off x="6197600" y="2103120"/>
            <a:ext cx="5250147"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2"/>
          <p:cNvSpPr>
            <a:spLocks noGrp="1"/>
          </p:cNvSpPr>
          <p:nvPr>
            <p:ph idx="16"/>
          </p:nvPr>
        </p:nvSpPr>
        <p:spPr>
          <a:xfrm>
            <a:off x="609600" y="2103120"/>
            <a:ext cx="5250147" cy="4046142"/>
          </a:xfrm>
        </p:spPr>
        <p:txBody>
          <a:bodyPr>
            <a:normAutofit/>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64434932"/>
      </p:ext>
    </p:extLst>
  </p:cSld>
  <p:clrMapOvr>
    <a:masterClrMapping/>
  </p:clrMapOvr>
  <p:transition spd="slow">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dirty="0"/>
              <a:t>Click To Edit Master Title Style</a:t>
            </a:r>
          </a:p>
        </p:txBody>
      </p:sp>
      <p:sp>
        <p:nvSpPr>
          <p:cNvPr id="7" name="Content Placeholder 2"/>
          <p:cNvSpPr>
            <a:spLocks noGrp="1"/>
          </p:cNvSpPr>
          <p:nvPr>
            <p:ph idx="15"/>
          </p:nvPr>
        </p:nvSpPr>
        <p:spPr>
          <a:xfrm>
            <a:off x="8033987" y="1554480"/>
            <a:ext cx="3413760"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7"/>
          </p:nvPr>
        </p:nvSpPr>
        <p:spPr>
          <a:xfrm>
            <a:off x="4321794" y="1554480"/>
            <a:ext cx="3413760"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8"/>
          </p:nvPr>
        </p:nvSpPr>
        <p:spPr>
          <a:xfrm>
            <a:off x="609599" y="1554480"/>
            <a:ext cx="3413760" cy="4594783"/>
          </a:xfrm>
        </p:spPr>
        <p:txBody>
          <a:bodyPr/>
          <a:lstStyle>
            <a:lvl1pPr>
              <a:buClr>
                <a:schemeClr val="accent6"/>
              </a:buClr>
              <a:defRPr sz="2200"/>
            </a:lvl1pPr>
            <a:lvl2pPr>
              <a:buClr>
                <a:schemeClr val="accent6"/>
              </a:buClr>
              <a:defRPr sz="1800"/>
            </a:lvl2pPr>
            <a:lvl3pPr>
              <a:buClr>
                <a:schemeClr val="accent6"/>
              </a:buClr>
              <a:defRPr sz="1600"/>
            </a:lvl3pPr>
            <a:lvl4pPr>
              <a:buClr>
                <a:schemeClr val="accent6"/>
              </a:buClr>
              <a:defRPr sz="1400"/>
            </a:lvl4pPr>
            <a:lvl5pPr>
              <a:buClr>
                <a:schemeClr val="accent6"/>
              </a:buCl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897637"/>
      </p:ext>
    </p:extLst>
  </p:cSld>
  <p:clrMapOvr>
    <a:masterClrMapping/>
  </p:clrMapOvr>
  <p:transition spd="slow">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ree Content, 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dirty="0"/>
              <a:t>Click To Edit Master Title Style</a:t>
            </a:r>
          </a:p>
        </p:txBody>
      </p:sp>
      <p:sp>
        <p:nvSpPr>
          <p:cNvPr id="6" name="Text Placeholder 2"/>
          <p:cNvSpPr>
            <a:spLocks noGrp="1"/>
          </p:cNvSpPr>
          <p:nvPr>
            <p:ph type="body" idx="11" hasCustomPrompt="1"/>
          </p:nvPr>
        </p:nvSpPr>
        <p:spPr>
          <a:xfrm>
            <a:off x="609600" y="1378226"/>
            <a:ext cx="3413760"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7" name="Text Placeholder 2"/>
          <p:cNvSpPr>
            <a:spLocks noGrp="1"/>
          </p:cNvSpPr>
          <p:nvPr>
            <p:ph type="body" idx="17" hasCustomPrompt="1"/>
          </p:nvPr>
        </p:nvSpPr>
        <p:spPr>
          <a:xfrm>
            <a:off x="4321794" y="1378226"/>
            <a:ext cx="3413760"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9" name="Text Placeholder 2"/>
          <p:cNvSpPr>
            <a:spLocks noGrp="1"/>
          </p:cNvSpPr>
          <p:nvPr>
            <p:ph type="body" idx="18" hasCustomPrompt="1"/>
          </p:nvPr>
        </p:nvSpPr>
        <p:spPr>
          <a:xfrm>
            <a:off x="8033988" y="1378226"/>
            <a:ext cx="3413760"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10" name="Content Placeholder 2"/>
          <p:cNvSpPr>
            <a:spLocks noGrp="1"/>
          </p:cNvSpPr>
          <p:nvPr>
            <p:ph idx="15"/>
          </p:nvPr>
        </p:nvSpPr>
        <p:spPr>
          <a:xfrm>
            <a:off x="8033987" y="2103120"/>
            <a:ext cx="3413760" cy="4046142"/>
          </a:xfrm>
        </p:spPr>
        <p:txBody>
          <a:bodyPr>
            <a:normAutofit/>
          </a:bodyPr>
          <a:lstStyle>
            <a:lvl1pPr>
              <a:buClrTx/>
              <a:defRPr sz="2200"/>
            </a:lvl1pPr>
            <a:lvl2pPr>
              <a:buClrTx/>
              <a:defRPr sz="1800"/>
            </a:lvl2pPr>
            <a:lvl3pPr>
              <a:buClrTx/>
              <a:defRPr sz="1600"/>
            </a:lvl3pPr>
            <a:lvl4pPr>
              <a:buClrTx/>
              <a:defRPr sz="1400"/>
            </a:lvl4pPr>
            <a:lvl5pPr>
              <a:buClrTx/>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9"/>
          </p:nvPr>
        </p:nvSpPr>
        <p:spPr>
          <a:xfrm>
            <a:off x="4321794" y="2103120"/>
            <a:ext cx="3413760" cy="4046142"/>
          </a:xfrm>
        </p:spPr>
        <p:txBody>
          <a:bodyPr>
            <a:normAutofit/>
          </a:bodyPr>
          <a:lstStyle>
            <a:lvl1pPr>
              <a:buClrTx/>
              <a:defRPr sz="2200"/>
            </a:lvl1pPr>
            <a:lvl2pPr>
              <a:buClrTx/>
              <a:defRPr sz="1800"/>
            </a:lvl2pPr>
            <a:lvl3pPr>
              <a:buClrTx/>
              <a:defRPr sz="1600"/>
            </a:lvl3pPr>
            <a:lvl4pPr>
              <a:buClrTx/>
              <a:defRPr sz="1400"/>
            </a:lvl4pPr>
            <a:lvl5pPr>
              <a:buClr>
                <a:schemeClr val="accent6"/>
              </a:buCl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20"/>
          </p:nvPr>
        </p:nvSpPr>
        <p:spPr>
          <a:xfrm>
            <a:off x="609599" y="2103120"/>
            <a:ext cx="3413760" cy="4046142"/>
          </a:xfrm>
        </p:spPr>
        <p:txBody>
          <a:bodyPr>
            <a:normAutofit/>
          </a:bodyPr>
          <a:lstStyle>
            <a:lvl1pPr>
              <a:buClrTx/>
              <a:defRPr sz="2200"/>
            </a:lvl1pPr>
            <a:lvl2pPr>
              <a:buClrTx/>
              <a:defRPr sz="1800"/>
            </a:lvl2pPr>
            <a:lvl3pPr>
              <a:buClrTx/>
              <a:defRPr sz="1600"/>
            </a:lvl3pPr>
            <a:lvl4pPr>
              <a:buClrTx/>
              <a:defRPr sz="1400"/>
            </a:lvl4pPr>
            <a:lvl5pPr>
              <a:buClrTx/>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1634993"/>
      </p:ext>
    </p:extLst>
  </p:cSld>
  <p:clrMapOvr>
    <a:masterClrMapping/>
  </p:clrMapOvr>
  <p:transition spd="slow">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ree Content, heading,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dirty="0"/>
              <a:t>Click To Edit Master Title Style</a:t>
            </a:r>
          </a:p>
        </p:txBody>
      </p:sp>
      <p:sp>
        <p:nvSpPr>
          <p:cNvPr id="10" name="Text Placeholder 7"/>
          <p:cNvSpPr>
            <a:spLocks noGrp="1"/>
          </p:cNvSpPr>
          <p:nvPr>
            <p:ph type="body" sz="quarter" idx="13" hasCustomPrompt="1"/>
          </p:nvPr>
        </p:nvSpPr>
        <p:spPr>
          <a:xfrm>
            <a:off x="609600" y="791679"/>
            <a:ext cx="10838147" cy="369332"/>
          </a:xfrm>
        </p:spPr>
        <p:txBody>
          <a:bodyPr vert="horz" lIns="121899" tIns="0" rIns="121899" bIns="0" rtlCol="0">
            <a:normAutofit/>
          </a:bodyPr>
          <a:lstStyle>
            <a:lvl1pPr marL="0" indent="0">
              <a:buNone/>
              <a:defRPr lang="en-US" sz="2400" dirty="0">
                <a:solidFill>
                  <a:srgbClr val="FFFFFF"/>
                </a:solidFill>
              </a:defRPr>
            </a:lvl1pPr>
          </a:lstStyle>
          <a:p>
            <a:pPr marL="234910" lvl="0" indent="-234910">
              <a:spcBef>
                <a:spcPts val="0"/>
              </a:spcBef>
            </a:pPr>
            <a:r>
              <a:rPr lang="en-US" dirty="0"/>
              <a:t>Click To Add Subtitle</a:t>
            </a:r>
          </a:p>
        </p:txBody>
      </p:sp>
      <p:sp>
        <p:nvSpPr>
          <p:cNvPr id="11" name="Text Placeholder 2"/>
          <p:cNvSpPr>
            <a:spLocks noGrp="1"/>
          </p:cNvSpPr>
          <p:nvPr>
            <p:ph type="body" idx="11" hasCustomPrompt="1"/>
          </p:nvPr>
        </p:nvSpPr>
        <p:spPr>
          <a:xfrm>
            <a:off x="609600" y="1378226"/>
            <a:ext cx="3413760"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18" name="Text Placeholder 2"/>
          <p:cNvSpPr>
            <a:spLocks noGrp="1"/>
          </p:cNvSpPr>
          <p:nvPr>
            <p:ph type="body" idx="17" hasCustomPrompt="1"/>
          </p:nvPr>
        </p:nvSpPr>
        <p:spPr>
          <a:xfrm>
            <a:off x="4321794" y="1378226"/>
            <a:ext cx="3413760"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19" name="Text Placeholder 2"/>
          <p:cNvSpPr>
            <a:spLocks noGrp="1"/>
          </p:cNvSpPr>
          <p:nvPr>
            <p:ph type="body" idx="18" hasCustomPrompt="1"/>
          </p:nvPr>
        </p:nvSpPr>
        <p:spPr>
          <a:xfrm>
            <a:off x="8033988" y="1378226"/>
            <a:ext cx="3413760" cy="618214"/>
          </a:xfrm>
        </p:spPr>
        <p:txBody>
          <a:bodyPr vert="horz" lIns="121899" tIns="60949" rIns="121899" bIns="60949" rtlCol="0" anchor="b" anchorCtr="0">
            <a:normAutofit/>
          </a:bodyPr>
          <a:lstStyle>
            <a:lvl1pPr marL="0" indent="0">
              <a:buNone/>
              <a:defRPr lang="en-US" sz="2200" b="1" dirty="0" smtClean="0"/>
            </a:lvl1pPr>
          </a:lstStyle>
          <a:p>
            <a:pPr marL="234910" lvl="0" indent="-234910">
              <a:spcBef>
                <a:spcPts val="0"/>
              </a:spcBef>
            </a:pPr>
            <a:r>
              <a:rPr lang="en-US" dirty="0"/>
              <a:t>Click To Add Heading</a:t>
            </a:r>
          </a:p>
        </p:txBody>
      </p:sp>
      <p:sp>
        <p:nvSpPr>
          <p:cNvPr id="20" name="Content Placeholder 2"/>
          <p:cNvSpPr>
            <a:spLocks noGrp="1"/>
          </p:cNvSpPr>
          <p:nvPr>
            <p:ph idx="15"/>
          </p:nvPr>
        </p:nvSpPr>
        <p:spPr>
          <a:xfrm>
            <a:off x="8033987" y="2103120"/>
            <a:ext cx="3413760" cy="4046142"/>
          </a:xfrm>
        </p:spPr>
        <p:txBody>
          <a:bodyPr>
            <a:normAutofit/>
          </a:bodyPr>
          <a:lstStyle>
            <a:lvl1pPr>
              <a:buClrTx/>
              <a:defRPr sz="2200"/>
            </a:lvl1pPr>
            <a:lvl2pPr>
              <a:buClrTx/>
              <a:defRPr sz="1800"/>
            </a:lvl2pPr>
            <a:lvl3pPr>
              <a:buClrTx/>
              <a:defRPr sz="1600"/>
            </a:lvl3pPr>
            <a:lvl4pPr>
              <a:buClrTx/>
              <a:defRPr sz="1400"/>
            </a:lvl4pPr>
            <a:lvl5pPr>
              <a:buClrTx/>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p:cNvSpPr>
            <a:spLocks noGrp="1"/>
          </p:cNvSpPr>
          <p:nvPr>
            <p:ph idx="19"/>
          </p:nvPr>
        </p:nvSpPr>
        <p:spPr>
          <a:xfrm>
            <a:off x="4321794" y="2103120"/>
            <a:ext cx="3413760" cy="4046142"/>
          </a:xfrm>
        </p:spPr>
        <p:txBody>
          <a:bodyPr>
            <a:normAutofit/>
          </a:bodyPr>
          <a:lstStyle>
            <a:lvl1pPr>
              <a:buClrTx/>
              <a:defRPr sz="2200"/>
            </a:lvl1pPr>
            <a:lvl2pPr>
              <a:buClrTx/>
              <a:defRPr sz="1800"/>
            </a:lvl2pPr>
            <a:lvl3pPr>
              <a:buClrTx/>
              <a:defRPr sz="1600"/>
            </a:lvl3pPr>
            <a:lvl4pPr>
              <a:buClrTx/>
              <a:defRPr sz="1400"/>
            </a:lvl4pPr>
            <a:lvl5pPr>
              <a:buClrTx/>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2"/>
          <p:cNvSpPr>
            <a:spLocks noGrp="1"/>
          </p:cNvSpPr>
          <p:nvPr>
            <p:ph idx="20"/>
          </p:nvPr>
        </p:nvSpPr>
        <p:spPr>
          <a:xfrm>
            <a:off x="609599" y="2103120"/>
            <a:ext cx="3413760" cy="4046142"/>
          </a:xfrm>
        </p:spPr>
        <p:txBody>
          <a:bodyPr>
            <a:normAutofit/>
          </a:bodyPr>
          <a:lstStyle>
            <a:lvl1pPr>
              <a:buClrTx/>
              <a:defRPr sz="2200"/>
            </a:lvl1pPr>
            <a:lvl2pPr>
              <a:buClrTx/>
              <a:defRPr sz="1800"/>
            </a:lvl2pPr>
            <a:lvl3pPr>
              <a:buClrTx/>
              <a:defRPr sz="1600"/>
            </a:lvl3pPr>
            <a:lvl4pPr>
              <a:buClrTx/>
              <a:defRPr sz="1400"/>
            </a:lvl4pPr>
            <a:lvl5pPr>
              <a:buClrTx/>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0698459"/>
      </p:ext>
    </p:extLst>
  </p:cSld>
  <p:clrMapOvr>
    <a:masterClrMapping/>
  </p:clrMapOvr>
  <p:transition spd="slow">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our Pictures with Caption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09600" y="1812758"/>
            <a:ext cx="253435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8" name="Picture Placeholder 2"/>
          <p:cNvSpPr>
            <a:spLocks noGrp="1"/>
          </p:cNvSpPr>
          <p:nvPr>
            <p:ph type="pic" idx="13"/>
          </p:nvPr>
        </p:nvSpPr>
        <p:spPr>
          <a:xfrm>
            <a:off x="6145464" y="1812758"/>
            <a:ext cx="253435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609600" y="4592052"/>
            <a:ext cx="253435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4"/>
          </p:nvPr>
        </p:nvSpPr>
        <p:spPr>
          <a:xfrm>
            <a:off x="6145464" y="4592052"/>
            <a:ext cx="253435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Picture Placeholder 2"/>
          <p:cNvSpPr>
            <a:spLocks noGrp="1"/>
          </p:cNvSpPr>
          <p:nvPr>
            <p:ph type="pic" idx="15"/>
          </p:nvPr>
        </p:nvSpPr>
        <p:spPr>
          <a:xfrm>
            <a:off x="3377532" y="1812758"/>
            <a:ext cx="253435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10" name="Picture Placeholder 2"/>
          <p:cNvSpPr>
            <a:spLocks noGrp="1"/>
          </p:cNvSpPr>
          <p:nvPr>
            <p:ph type="pic" idx="16"/>
          </p:nvPr>
        </p:nvSpPr>
        <p:spPr>
          <a:xfrm>
            <a:off x="8913397" y="1812758"/>
            <a:ext cx="2534351" cy="2638927"/>
          </a:xfrm>
        </p:spPr>
        <p:txBody>
          <a:bodyPr tIns="457200">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12" name="Text Placeholder 3"/>
          <p:cNvSpPr>
            <a:spLocks noGrp="1"/>
          </p:cNvSpPr>
          <p:nvPr>
            <p:ph type="body" sz="half" idx="17"/>
          </p:nvPr>
        </p:nvSpPr>
        <p:spPr>
          <a:xfrm>
            <a:off x="3377532" y="4592052"/>
            <a:ext cx="253435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Text Placeholder 3"/>
          <p:cNvSpPr>
            <a:spLocks noGrp="1"/>
          </p:cNvSpPr>
          <p:nvPr>
            <p:ph type="body" sz="half" idx="18"/>
          </p:nvPr>
        </p:nvSpPr>
        <p:spPr>
          <a:xfrm>
            <a:off x="8913396" y="4592052"/>
            <a:ext cx="2534351" cy="930442"/>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itle 1"/>
          <p:cNvSpPr>
            <a:spLocks noGrp="1"/>
          </p:cNvSpPr>
          <p:nvPr>
            <p:ph type="title" hasCustomPrompt="1"/>
          </p:nvPr>
        </p:nvSpPr>
        <p:spPr>
          <a:xfrm>
            <a:off x="609600" y="88150"/>
            <a:ext cx="10838147" cy="729997"/>
          </a:xfrm>
        </p:spPr>
        <p:txBody>
          <a:bodyPr>
            <a:normAutofit/>
          </a:bodyPr>
          <a:lstStyle>
            <a:lvl1pPr algn="l" defTabSz="914240" rtl="0" eaLnBrk="1" latinLnBrk="0" hangingPunct="1">
              <a:lnSpc>
                <a:spcPct val="94000"/>
              </a:lnSpc>
              <a:spcBef>
                <a:spcPct val="0"/>
              </a:spcBef>
              <a:buNone/>
              <a:defRPr lang="en-US" sz="3200" kern="1200" dirty="0">
                <a:solidFill>
                  <a:srgbClr val="FFFFFF"/>
                </a:solidFill>
                <a:latin typeface="+mj-lt"/>
                <a:ea typeface="+mj-ea"/>
                <a:cs typeface="+mj-cs"/>
              </a:defRPr>
            </a:lvl1pPr>
          </a:lstStyle>
          <a:p>
            <a:r>
              <a:rPr lang="en-US" dirty="0"/>
              <a:t>Click To Edit Master Title Style</a:t>
            </a:r>
          </a:p>
        </p:txBody>
      </p:sp>
      <p:sp>
        <p:nvSpPr>
          <p:cNvPr id="15" name="Text Placeholder 7"/>
          <p:cNvSpPr>
            <a:spLocks noGrp="1"/>
          </p:cNvSpPr>
          <p:nvPr>
            <p:ph type="body" sz="quarter" idx="19" hasCustomPrompt="1"/>
          </p:nvPr>
        </p:nvSpPr>
        <p:spPr>
          <a:xfrm>
            <a:off x="609600" y="791679"/>
            <a:ext cx="10838147" cy="369332"/>
          </a:xfrm>
        </p:spPr>
        <p:txBody>
          <a:bodyPr vert="horz" lIns="121899" tIns="0" rIns="121899" bIns="0" rtlCol="0">
            <a:normAutofit/>
          </a:bodyPr>
          <a:lstStyle>
            <a:lvl1pPr marL="0" indent="0">
              <a:buNone/>
              <a:defRPr lang="en-US" sz="2400" dirty="0">
                <a:solidFill>
                  <a:srgbClr val="FFFFFF"/>
                </a:solidFill>
              </a:defRPr>
            </a:lvl1pPr>
          </a:lstStyle>
          <a:p>
            <a:pPr marL="234910" lvl="0" indent="-234910">
              <a:spcBef>
                <a:spcPts val="0"/>
              </a:spcBef>
            </a:pPr>
            <a:r>
              <a:rPr lang="en-US" dirty="0"/>
              <a:t>Click To Add Subtitle</a:t>
            </a:r>
          </a:p>
        </p:txBody>
      </p:sp>
    </p:spTree>
    <p:extLst>
      <p:ext uri="{BB962C8B-B14F-4D97-AF65-F5344CB8AC3E}">
        <p14:creationId xmlns:p14="http://schemas.microsoft.com/office/powerpoint/2010/main" val="827056203"/>
      </p:ext>
    </p:extLst>
  </p:cSld>
  <p:clrMapOvr>
    <a:masterClrMapping/>
  </p:clrMapOvr>
  <p:transition spd="slow">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hree Content, headin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955DEA7-B31B-9B41-993C-5F5B5397CEF9}"/>
              </a:ext>
            </a:extLst>
          </p:cNvPr>
          <p:cNvSpPr/>
          <p:nvPr userDrawn="1"/>
        </p:nvSpPr>
        <p:spPr>
          <a:xfrm>
            <a:off x="523876" y="1757364"/>
            <a:ext cx="3716410" cy="4579937"/>
          </a:xfrm>
          <a:prstGeom prst="rect">
            <a:avLst/>
          </a:prstGeom>
          <a:solidFill>
            <a:srgbClr val="000000">
              <a:alpha val="15000"/>
            </a:srgb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a:solidFill>
                <a:srgbClr val="FFFFFF"/>
              </a:solidFill>
            </a:endParaRPr>
          </a:p>
        </p:txBody>
      </p:sp>
      <p:sp>
        <p:nvSpPr>
          <p:cNvPr id="14" name="Subtitle 2">
            <a:extLst>
              <a:ext uri="{FF2B5EF4-FFF2-40B4-BE49-F238E27FC236}">
                <a16:creationId xmlns:a16="http://schemas.microsoft.com/office/drawing/2014/main" id="{F8380386-B326-C349-AFE1-8F9E572D9D75}"/>
              </a:ext>
            </a:extLst>
          </p:cNvPr>
          <p:cNvSpPr>
            <a:spLocks noGrp="1"/>
          </p:cNvSpPr>
          <p:nvPr>
            <p:ph type="subTitle" idx="10" hasCustomPrompt="1"/>
          </p:nvPr>
        </p:nvSpPr>
        <p:spPr>
          <a:xfrm>
            <a:off x="533400" y="1109440"/>
            <a:ext cx="6524625" cy="313932"/>
          </a:xfrm>
          <a:solidFill>
            <a:schemeClr val="bg1">
              <a:alpha val="30000"/>
            </a:schemeClr>
          </a:solidFill>
        </p:spPr>
        <p:txBody>
          <a:bodyPr wrap="square" lIns="91440" tIns="45720" rIns="91440" bIns="45720" anchor="t">
            <a:noAutofit/>
          </a:bodyPr>
          <a:lstStyle>
            <a:lvl1pPr marL="111092" indent="-111092" algn="l" defTabSz="914126" rtl="0" eaLnBrk="1" latinLnBrk="0" hangingPunct="1">
              <a:lnSpc>
                <a:spcPct val="90000"/>
              </a:lnSpc>
              <a:spcBef>
                <a:spcPts val="1000"/>
              </a:spcBef>
              <a:buFont typeface="Arial" panose="020B0604020202020204" pitchFamily="34" charset="0"/>
              <a:buChar char="⁞"/>
              <a:defRPr lang="en-US" sz="1600" b="1" kern="1200" cap="all" baseline="0" dirty="0">
                <a:solidFill>
                  <a:schemeClr val="bg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dirty="0"/>
              <a:t>Click to add presenter name</a:t>
            </a:r>
          </a:p>
        </p:txBody>
      </p:sp>
      <p:sp>
        <p:nvSpPr>
          <p:cNvPr id="15" name="Title 2">
            <a:extLst>
              <a:ext uri="{FF2B5EF4-FFF2-40B4-BE49-F238E27FC236}">
                <a16:creationId xmlns:a16="http://schemas.microsoft.com/office/drawing/2014/main" id="{0A43545E-6BA0-F349-881D-C8B578EEC967}"/>
              </a:ext>
            </a:extLst>
          </p:cNvPr>
          <p:cNvSpPr>
            <a:spLocks noGrp="1"/>
          </p:cNvSpPr>
          <p:nvPr>
            <p:ph type="title"/>
          </p:nvPr>
        </p:nvSpPr>
        <p:spPr>
          <a:xfrm>
            <a:off x="533401" y="663144"/>
            <a:ext cx="11125200" cy="443198"/>
          </a:xfrm>
        </p:spPr>
        <p:txBody>
          <a:bodyPr/>
          <a:lstStyle/>
          <a:p>
            <a:r>
              <a:rPr lang="en-US"/>
              <a:t>Click to edit Master title style</a:t>
            </a:r>
          </a:p>
        </p:txBody>
      </p:sp>
      <p:sp>
        <p:nvSpPr>
          <p:cNvPr id="16" name="Text Placeholder 2">
            <a:extLst>
              <a:ext uri="{FF2B5EF4-FFF2-40B4-BE49-F238E27FC236}">
                <a16:creationId xmlns:a16="http://schemas.microsoft.com/office/drawing/2014/main" id="{D5721642-4994-3641-A11F-29C828997973}"/>
              </a:ext>
            </a:extLst>
          </p:cNvPr>
          <p:cNvSpPr>
            <a:spLocks noGrp="1"/>
          </p:cNvSpPr>
          <p:nvPr>
            <p:ph type="body" idx="11" hasCustomPrompt="1"/>
          </p:nvPr>
        </p:nvSpPr>
        <p:spPr>
          <a:xfrm>
            <a:off x="523877" y="1892445"/>
            <a:ext cx="3720382" cy="1074188"/>
          </a:xfrm>
          <a:prstGeom prst="rect">
            <a:avLst/>
          </a:prstGeom>
        </p:spPr>
        <p:txBody>
          <a:bodyPr anchor="t" anchorCtr="0">
            <a:normAutofit/>
          </a:bodyPr>
          <a:lstStyle>
            <a:lvl1pPr marL="0" indent="0" algn="ctr">
              <a:spcBef>
                <a:spcPts val="0"/>
              </a:spcBef>
              <a:buNone/>
              <a:defRPr sz="1799" b="1" spc="-70" baseline="0">
                <a:solidFill>
                  <a:srgbClr val="FFFFFF"/>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Add Heading</a:t>
            </a:r>
          </a:p>
          <a:p>
            <a:pPr lvl="0"/>
            <a:r>
              <a:rPr lang="en-US" dirty="0"/>
              <a:t>Second Line</a:t>
            </a:r>
          </a:p>
        </p:txBody>
      </p:sp>
      <p:sp>
        <p:nvSpPr>
          <p:cNvPr id="17" name="Rectangle 16">
            <a:extLst>
              <a:ext uri="{FF2B5EF4-FFF2-40B4-BE49-F238E27FC236}">
                <a16:creationId xmlns:a16="http://schemas.microsoft.com/office/drawing/2014/main" id="{19BAFDD7-263D-9046-AC5B-59082C696905}"/>
              </a:ext>
            </a:extLst>
          </p:cNvPr>
          <p:cNvSpPr/>
          <p:nvPr userDrawn="1"/>
        </p:nvSpPr>
        <p:spPr>
          <a:xfrm>
            <a:off x="523876" y="4353843"/>
            <a:ext cx="3723005" cy="1983459"/>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rgbClr val="FFFFFF"/>
              </a:solidFill>
            </a:endParaRPr>
          </a:p>
        </p:txBody>
      </p:sp>
      <p:sp>
        <p:nvSpPr>
          <p:cNvPr id="18" name="Content Placeholder 2">
            <a:extLst>
              <a:ext uri="{FF2B5EF4-FFF2-40B4-BE49-F238E27FC236}">
                <a16:creationId xmlns:a16="http://schemas.microsoft.com/office/drawing/2014/main" id="{F8FC51D6-04CA-824C-998C-D4812E0EDC95}"/>
              </a:ext>
            </a:extLst>
          </p:cNvPr>
          <p:cNvSpPr>
            <a:spLocks noGrp="1"/>
          </p:cNvSpPr>
          <p:nvPr>
            <p:ph idx="18"/>
          </p:nvPr>
        </p:nvSpPr>
        <p:spPr>
          <a:xfrm>
            <a:off x="646780" y="4465464"/>
            <a:ext cx="3581091" cy="1896418"/>
          </a:xfrm>
          <a:prstGeom prst="rect">
            <a:avLst/>
          </a:prstGeom>
        </p:spPr>
        <p:txBody>
          <a:bodyPr/>
          <a:lstStyle>
            <a:lvl1pPr marL="125962" indent="-125962">
              <a:buClr>
                <a:schemeClr val="accent6"/>
              </a:buClr>
              <a:buFont typeface="Wingdings" charset="2"/>
              <a:buChar char="§"/>
              <a:defRPr sz="1400" kern="700" spc="-50"/>
            </a:lvl1pPr>
            <a:lvl2pPr marL="255523" indent="-111567">
              <a:buClr>
                <a:schemeClr val="accent6"/>
              </a:buClr>
              <a:defRPr sz="1200" kern="700" spc="-50"/>
            </a:lvl2pPr>
            <a:lvl3pPr>
              <a:buClr>
                <a:schemeClr val="accent6"/>
              </a:buClr>
              <a:defRPr sz="1600" kern="700" spc="-50"/>
            </a:lvl3pPr>
            <a:lvl4pPr>
              <a:buClr>
                <a:schemeClr val="accent6"/>
              </a:buClr>
              <a:defRPr sz="1400" kern="700" spc="-50"/>
            </a:lvl4pPr>
            <a:lvl5pPr>
              <a:buClr>
                <a:schemeClr val="accent6"/>
              </a:buClr>
              <a:defRPr sz="1200" kern="700" spc="-5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556734671"/>
      </p:ext>
    </p:extLst>
  </p:cSld>
  <p:clrMapOvr>
    <a:masterClrMapping/>
  </p:clrMapOvr>
  <p:transition spd="slow">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Three Content, heading">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F8380386-B326-C349-AFE1-8F9E572D9D75}"/>
              </a:ext>
            </a:extLst>
          </p:cNvPr>
          <p:cNvSpPr>
            <a:spLocks noGrp="1"/>
          </p:cNvSpPr>
          <p:nvPr>
            <p:ph type="subTitle" idx="10" hasCustomPrompt="1"/>
          </p:nvPr>
        </p:nvSpPr>
        <p:spPr>
          <a:xfrm>
            <a:off x="533400" y="1109440"/>
            <a:ext cx="6524625" cy="313932"/>
          </a:xfrm>
          <a:solidFill>
            <a:schemeClr val="bg1">
              <a:alpha val="30000"/>
            </a:schemeClr>
          </a:solidFill>
        </p:spPr>
        <p:txBody>
          <a:bodyPr wrap="square" lIns="91440" tIns="45720" rIns="91440" bIns="45720" anchor="t">
            <a:noAutofit/>
          </a:bodyPr>
          <a:lstStyle>
            <a:lvl1pPr marL="111092" indent="-111092" algn="l" defTabSz="914126" rtl="0" eaLnBrk="1" latinLnBrk="0" hangingPunct="1">
              <a:lnSpc>
                <a:spcPct val="90000"/>
              </a:lnSpc>
              <a:spcBef>
                <a:spcPts val="1000"/>
              </a:spcBef>
              <a:buFont typeface="Arial" panose="020B0604020202020204" pitchFamily="34" charset="0"/>
              <a:buChar char="⁞"/>
              <a:defRPr lang="en-US" sz="1600" b="1" kern="1200" cap="all" baseline="0" dirty="0">
                <a:solidFill>
                  <a:schemeClr val="bg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dirty="0"/>
              <a:t>Click to add presenter name</a:t>
            </a:r>
          </a:p>
        </p:txBody>
      </p:sp>
      <p:sp>
        <p:nvSpPr>
          <p:cNvPr id="15" name="Title 2">
            <a:extLst>
              <a:ext uri="{FF2B5EF4-FFF2-40B4-BE49-F238E27FC236}">
                <a16:creationId xmlns:a16="http://schemas.microsoft.com/office/drawing/2014/main" id="{0A43545E-6BA0-F349-881D-C8B578EEC967}"/>
              </a:ext>
            </a:extLst>
          </p:cNvPr>
          <p:cNvSpPr>
            <a:spLocks noGrp="1"/>
          </p:cNvSpPr>
          <p:nvPr>
            <p:ph type="title"/>
          </p:nvPr>
        </p:nvSpPr>
        <p:spPr>
          <a:xfrm>
            <a:off x="533401" y="663144"/>
            <a:ext cx="11125200" cy="443198"/>
          </a:xfrm>
        </p:spPr>
        <p:txBody>
          <a:bodyPr/>
          <a:lstStyle/>
          <a:p>
            <a:r>
              <a:rPr lang="en-US"/>
              <a:t>Click to edit Master title style</a:t>
            </a:r>
          </a:p>
        </p:txBody>
      </p:sp>
    </p:spTree>
    <p:extLst>
      <p:ext uri="{BB962C8B-B14F-4D97-AF65-F5344CB8AC3E}">
        <p14:creationId xmlns:p14="http://schemas.microsoft.com/office/powerpoint/2010/main" val="1868477900"/>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588E0-2B2C-3D40-8B8A-8CB71224AB7A}"/>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7798D611-2E3A-674A-94BD-781FF08F7DA2}"/>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4" name="Footer Placeholder 3">
            <a:extLst>
              <a:ext uri="{FF2B5EF4-FFF2-40B4-BE49-F238E27FC236}">
                <a16:creationId xmlns:a16="http://schemas.microsoft.com/office/drawing/2014/main" id="{01C75459-893F-CF4E-BE8F-4B4E06E3BE3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E03B668-5969-1F40-A439-7A6CC1B1A9C1}"/>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11641154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Three Content, heading">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F8380386-B326-C349-AFE1-8F9E572D9D75}"/>
              </a:ext>
            </a:extLst>
          </p:cNvPr>
          <p:cNvSpPr>
            <a:spLocks noGrp="1"/>
          </p:cNvSpPr>
          <p:nvPr>
            <p:ph type="subTitle" idx="10" hasCustomPrompt="1"/>
          </p:nvPr>
        </p:nvSpPr>
        <p:spPr>
          <a:xfrm>
            <a:off x="533400" y="1109440"/>
            <a:ext cx="6524625" cy="313932"/>
          </a:xfrm>
          <a:solidFill>
            <a:schemeClr val="bg1">
              <a:alpha val="30000"/>
            </a:schemeClr>
          </a:solidFill>
        </p:spPr>
        <p:txBody>
          <a:bodyPr wrap="square" lIns="91440" tIns="45720" rIns="91440" bIns="45720" anchor="t">
            <a:noAutofit/>
          </a:bodyPr>
          <a:lstStyle>
            <a:lvl1pPr marL="111092" indent="-111092" algn="l" defTabSz="914126" rtl="0" eaLnBrk="1" latinLnBrk="0" hangingPunct="1">
              <a:lnSpc>
                <a:spcPct val="90000"/>
              </a:lnSpc>
              <a:spcBef>
                <a:spcPts val="1000"/>
              </a:spcBef>
              <a:buFont typeface="Arial" panose="020B0604020202020204" pitchFamily="34" charset="0"/>
              <a:buChar char="⁞"/>
              <a:defRPr lang="en-US" sz="1600" b="1" kern="1200" cap="all" baseline="0" dirty="0">
                <a:solidFill>
                  <a:schemeClr val="bg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dirty="0"/>
              <a:t>Click to add presenter name</a:t>
            </a:r>
          </a:p>
        </p:txBody>
      </p:sp>
      <p:sp>
        <p:nvSpPr>
          <p:cNvPr id="15" name="Title 2">
            <a:extLst>
              <a:ext uri="{FF2B5EF4-FFF2-40B4-BE49-F238E27FC236}">
                <a16:creationId xmlns:a16="http://schemas.microsoft.com/office/drawing/2014/main" id="{0A43545E-6BA0-F349-881D-C8B578EEC967}"/>
              </a:ext>
            </a:extLst>
          </p:cNvPr>
          <p:cNvSpPr>
            <a:spLocks noGrp="1"/>
          </p:cNvSpPr>
          <p:nvPr>
            <p:ph type="title"/>
          </p:nvPr>
        </p:nvSpPr>
        <p:spPr>
          <a:xfrm>
            <a:off x="533401" y="663144"/>
            <a:ext cx="11125200" cy="443198"/>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86BDDBD6-7F99-0649-8A48-B19D88808B28}"/>
              </a:ext>
            </a:extLst>
          </p:cNvPr>
          <p:cNvSpPr>
            <a:spLocks noGrp="1"/>
          </p:cNvSpPr>
          <p:nvPr>
            <p:ph idx="1"/>
          </p:nvPr>
        </p:nvSpPr>
        <p:spPr>
          <a:xfrm>
            <a:off x="533400" y="1735102"/>
            <a:ext cx="10838146" cy="4594784"/>
          </a:xfrm>
        </p:spPr>
        <p:txBody>
          <a:bodyPr/>
          <a:lstStyle>
            <a:lvl1pPr>
              <a:buClrTx/>
              <a:defRPr sz="2800"/>
            </a:lvl1pPr>
            <a:lvl2pPr>
              <a:buClrTx/>
              <a:defRPr sz="2400"/>
            </a:lvl2pPr>
            <a:lvl3pPr>
              <a:buClrTx/>
              <a:defRPr sz="2000"/>
            </a:lvl3pPr>
            <a:lvl4pPr>
              <a:buClrTx/>
              <a:defRPr sz="1800"/>
            </a:lvl4pPr>
            <a:lvl5pPr>
              <a:buClrTx/>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28732441"/>
      </p:ext>
    </p:extLst>
  </p:cSld>
  <p:clrMapOvr>
    <a:masterClrMapping/>
  </p:clrMapOvr>
  <p:transition spd="slow">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Endin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
            <a:ext cx="12201273" cy="6862115"/>
          </a:xfrm>
          <a:prstGeom prst="rect">
            <a:avLst/>
          </a:prstGeom>
        </p:spPr>
      </p:pic>
    </p:spTree>
    <p:extLst>
      <p:ext uri="{BB962C8B-B14F-4D97-AF65-F5344CB8AC3E}">
        <p14:creationId xmlns:p14="http://schemas.microsoft.com/office/powerpoint/2010/main" val="1890123126"/>
      </p:ext>
    </p:extLst>
  </p:cSld>
  <p:clrMapOvr>
    <a:masterClrMapping/>
  </p:clrMapOvr>
  <p:transition spd="slow">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_Endin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73" y="-1585"/>
            <a:ext cx="12186930" cy="6862115"/>
          </a:xfrm>
          <a:prstGeom prst="rect">
            <a:avLst/>
          </a:prstGeom>
        </p:spPr>
      </p:pic>
      <p:pic>
        <p:nvPicPr>
          <p:cNvPr id="10" name="Picture 9" descr="Fortinet_Logo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05265" y="2594803"/>
            <a:ext cx="5345381" cy="1488734"/>
          </a:xfrm>
          <a:prstGeom prst="rect">
            <a:avLst/>
          </a:prstGeom>
        </p:spPr>
      </p:pic>
    </p:spTree>
    <p:extLst>
      <p:ext uri="{BB962C8B-B14F-4D97-AF65-F5344CB8AC3E}">
        <p14:creationId xmlns:p14="http://schemas.microsoft.com/office/powerpoint/2010/main" val="1769002265"/>
      </p:ext>
    </p:extLst>
  </p:cSld>
  <p:clrMapOvr>
    <a:masterClrMapping/>
  </p:clrMapOvr>
  <p:transition spd="slow">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2_Endin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12201272" cy="6862115"/>
          </a:xfrm>
          <a:prstGeom prst="rect">
            <a:avLst/>
          </a:prstGeom>
        </p:spPr>
      </p:pic>
    </p:spTree>
    <p:extLst>
      <p:ext uri="{BB962C8B-B14F-4D97-AF65-F5344CB8AC3E}">
        <p14:creationId xmlns:p14="http://schemas.microsoft.com/office/powerpoint/2010/main" val="960743108"/>
      </p:ext>
    </p:extLst>
  </p:cSld>
  <p:clrMapOvr>
    <a:masterClrMapping/>
  </p:clrMapOvr>
  <p:transition spd="slow">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1" y="88152"/>
            <a:ext cx="10838148" cy="729997"/>
          </a:xfrm>
        </p:spPr>
        <p:txBody>
          <a:bodyPr>
            <a:normAutofit/>
          </a:bodyPr>
          <a:lstStyle>
            <a:lvl1pPr algn="l" defTabSz="914133" rtl="0" eaLnBrk="1" latinLnBrk="0" hangingPunct="1">
              <a:lnSpc>
                <a:spcPct val="94000"/>
              </a:lnSpc>
              <a:spcBef>
                <a:spcPct val="0"/>
              </a:spcBef>
              <a:buNone/>
              <a:defRPr lang="en-US" sz="3599" b="0" kern="1200" dirty="0">
                <a:solidFill>
                  <a:schemeClr val="tx1"/>
                </a:solidFill>
                <a:latin typeface="+mj-lt"/>
                <a:ea typeface="+mj-ea"/>
                <a:cs typeface="+mj-cs"/>
              </a:defRPr>
            </a:lvl1pPr>
          </a:lstStyle>
          <a:p>
            <a:r>
              <a:rPr lang="en-US" dirty="0"/>
              <a:t>Click to add title</a:t>
            </a:r>
          </a:p>
        </p:txBody>
      </p:sp>
    </p:spTree>
    <p:extLst>
      <p:ext uri="{BB962C8B-B14F-4D97-AF65-F5344CB8AC3E}">
        <p14:creationId xmlns:p14="http://schemas.microsoft.com/office/powerpoint/2010/main" val="2940963931"/>
      </p:ext>
    </p:extLst>
  </p:cSld>
  <p:clrMapOvr>
    <a:masterClrMapping/>
  </p:clrMapOvr>
  <p:transition spd="slow">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Three Content, heading, subtitle">
    <p:bg>
      <p:bgPr>
        <a:solidFill>
          <a:schemeClr val="bg1"/>
        </a:solidFill>
        <a:effectLst/>
      </p:bgPr>
    </p:bg>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83685794-901C-E347-9A0E-530C6364C3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1" y="-117"/>
            <a:ext cx="12176086" cy="6861201"/>
          </a:xfrm>
          <a:prstGeom prst="rect">
            <a:avLst/>
          </a:prstGeom>
        </p:spPr>
      </p:pic>
      <p:sp>
        <p:nvSpPr>
          <p:cNvPr id="16" name="TextBox 15">
            <a:extLst>
              <a:ext uri="{FF2B5EF4-FFF2-40B4-BE49-F238E27FC236}">
                <a16:creationId xmlns:a16="http://schemas.microsoft.com/office/drawing/2014/main" id="{4C9340B2-3EB4-AA49-A253-0EEE26BDFAB1}"/>
              </a:ext>
            </a:extLst>
          </p:cNvPr>
          <p:cNvSpPr txBox="1"/>
          <p:nvPr userDrawn="1"/>
        </p:nvSpPr>
        <p:spPr>
          <a:xfrm>
            <a:off x="8232579" y="6346178"/>
            <a:ext cx="2270321" cy="244682"/>
          </a:xfrm>
          <a:prstGeom prst="rect">
            <a:avLst/>
          </a:prstGeom>
          <a:noFill/>
        </p:spPr>
        <p:txBody>
          <a:bodyPr wrap="square" rtlCol="0">
            <a:spAutoFit/>
          </a:bodyPr>
          <a:lstStyle/>
          <a:p>
            <a:pPr algn="l" defTabSz="457052">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3" name="Text Placeholder 2">
            <a:extLst>
              <a:ext uri="{FF2B5EF4-FFF2-40B4-BE49-F238E27FC236}">
                <a16:creationId xmlns:a16="http://schemas.microsoft.com/office/drawing/2014/main" id="{2C2335BB-2964-344F-B83D-44BDDABCAA20}"/>
              </a:ext>
            </a:extLst>
          </p:cNvPr>
          <p:cNvSpPr>
            <a:spLocks noGrp="1"/>
          </p:cNvSpPr>
          <p:nvPr>
            <p:ph type="body" idx="1"/>
          </p:nvPr>
        </p:nvSpPr>
        <p:spPr>
          <a:xfrm>
            <a:off x="628317" y="1298448"/>
            <a:ext cx="3569033" cy="822960"/>
          </a:xfrm>
          <a:prstGeom prst="rect">
            <a:avLst/>
          </a:prstGeom>
        </p:spPr>
        <p:txBody>
          <a:bodyPr anchor="b">
            <a:noAutofit/>
          </a:bodyPr>
          <a:lstStyle>
            <a:lvl1pPr marL="0" indent="0">
              <a:buNone/>
              <a:defRPr sz="2199" b="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F9C4B78-4F24-244A-AF91-2CE9B5EFFCA4}"/>
              </a:ext>
            </a:extLst>
          </p:cNvPr>
          <p:cNvSpPr>
            <a:spLocks noGrp="1"/>
          </p:cNvSpPr>
          <p:nvPr>
            <p:ph sz="half" idx="2" hasCustomPrompt="1"/>
          </p:nvPr>
        </p:nvSpPr>
        <p:spPr>
          <a:xfrm>
            <a:off x="628317" y="2185416"/>
            <a:ext cx="3569033" cy="3994722"/>
          </a:xfrm>
          <a:prstGeom prst="rect">
            <a:avLst/>
          </a:prstGeom>
        </p:spPr>
        <p:txBody>
          <a:bodyPr>
            <a:noAutofit/>
          </a:bodyPr>
          <a:lstStyle>
            <a:lvl1pPr>
              <a:lnSpc>
                <a:spcPts val="1999"/>
              </a:lnSpc>
              <a:defRPr sz="1799">
                <a:solidFill>
                  <a:schemeClr val="tx1"/>
                </a:solidFill>
              </a:defRPr>
            </a:lvl1pPr>
            <a:lvl2pPr>
              <a:lnSpc>
                <a:spcPts val="1999"/>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0" name="Title 1">
            <a:extLst>
              <a:ext uri="{FF2B5EF4-FFF2-40B4-BE49-F238E27FC236}">
                <a16:creationId xmlns:a16="http://schemas.microsoft.com/office/drawing/2014/main" id="{C57CF526-9734-CF4F-B52B-724E10AEB0A6}"/>
              </a:ext>
            </a:extLst>
          </p:cNvPr>
          <p:cNvSpPr>
            <a:spLocks noGrp="1"/>
          </p:cNvSpPr>
          <p:nvPr>
            <p:ph type="title" hasCustomPrompt="1"/>
          </p:nvPr>
        </p:nvSpPr>
        <p:spPr>
          <a:xfrm>
            <a:off x="632418" y="2"/>
            <a:ext cx="10835682" cy="1325563"/>
          </a:xfrm>
          <a:prstGeom prst="rect">
            <a:avLst/>
          </a:prstGeom>
        </p:spPr>
        <p:txBody>
          <a:bodyPr anchor="ctr" anchorCtr="0">
            <a:noAutofit/>
          </a:bodyPr>
          <a:lstStyle>
            <a:lvl1pPr>
              <a:defRPr sz="3999" b="1" spc="-150">
                <a:solidFill>
                  <a:schemeClr val="tx1"/>
                </a:solidFill>
              </a:defRPr>
            </a:lvl1pPr>
          </a:lstStyle>
          <a:p>
            <a:r>
              <a:rPr lang="en-US"/>
              <a:t>Slide Title</a:t>
            </a:r>
          </a:p>
        </p:txBody>
      </p:sp>
      <p:sp>
        <p:nvSpPr>
          <p:cNvPr id="8" name="Text Placeholder 2">
            <a:extLst>
              <a:ext uri="{FF2B5EF4-FFF2-40B4-BE49-F238E27FC236}">
                <a16:creationId xmlns:a16="http://schemas.microsoft.com/office/drawing/2014/main" id="{F4EE19DC-8D4E-D341-8AA8-3FB30FDC4F26}"/>
              </a:ext>
            </a:extLst>
          </p:cNvPr>
          <p:cNvSpPr>
            <a:spLocks noGrp="1"/>
          </p:cNvSpPr>
          <p:nvPr>
            <p:ph type="body" idx="13"/>
          </p:nvPr>
        </p:nvSpPr>
        <p:spPr>
          <a:xfrm>
            <a:off x="4259608" y="1298448"/>
            <a:ext cx="3573117" cy="822960"/>
          </a:xfrm>
          <a:prstGeom prst="rect">
            <a:avLst/>
          </a:prstGeom>
        </p:spPr>
        <p:txBody>
          <a:bodyPr anchor="b">
            <a:noAutofit/>
          </a:bodyPr>
          <a:lstStyle>
            <a:lvl1pPr marL="0" indent="0">
              <a:buNone/>
              <a:defRPr sz="2199" b="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9" name="Content Placeholder 3">
            <a:extLst>
              <a:ext uri="{FF2B5EF4-FFF2-40B4-BE49-F238E27FC236}">
                <a16:creationId xmlns:a16="http://schemas.microsoft.com/office/drawing/2014/main" id="{3A2BD903-D929-C24D-98CA-F0E2548FB58C}"/>
              </a:ext>
            </a:extLst>
          </p:cNvPr>
          <p:cNvSpPr>
            <a:spLocks noGrp="1"/>
          </p:cNvSpPr>
          <p:nvPr>
            <p:ph sz="half" idx="14" hasCustomPrompt="1"/>
          </p:nvPr>
        </p:nvSpPr>
        <p:spPr>
          <a:xfrm>
            <a:off x="4259608" y="2185416"/>
            <a:ext cx="3573117" cy="3994722"/>
          </a:xfrm>
          <a:prstGeom prst="rect">
            <a:avLst/>
          </a:prstGeom>
        </p:spPr>
        <p:txBody>
          <a:bodyPr>
            <a:noAutofit/>
          </a:bodyPr>
          <a:lstStyle>
            <a:lvl1pPr>
              <a:lnSpc>
                <a:spcPts val="1999"/>
              </a:lnSpc>
              <a:defRPr sz="1799">
                <a:solidFill>
                  <a:schemeClr val="tx1"/>
                </a:solidFill>
              </a:defRPr>
            </a:lvl1pPr>
            <a:lvl2pPr>
              <a:lnSpc>
                <a:spcPts val="1999"/>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1" name="Text Placeholder 2">
            <a:extLst>
              <a:ext uri="{FF2B5EF4-FFF2-40B4-BE49-F238E27FC236}">
                <a16:creationId xmlns:a16="http://schemas.microsoft.com/office/drawing/2014/main" id="{E4048257-3ABC-6D48-888B-07E54907D07B}"/>
              </a:ext>
            </a:extLst>
          </p:cNvPr>
          <p:cNvSpPr>
            <a:spLocks noGrp="1"/>
          </p:cNvSpPr>
          <p:nvPr>
            <p:ph type="body" idx="15"/>
          </p:nvPr>
        </p:nvSpPr>
        <p:spPr>
          <a:xfrm>
            <a:off x="7893264" y="1298448"/>
            <a:ext cx="3573117" cy="822960"/>
          </a:xfrm>
          <a:prstGeom prst="rect">
            <a:avLst/>
          </a:prstGeom>
        </p:spPr>
        <p:txBody>
          <a:bodyPr anchor="b">
            <a:noAutofit/>
          </a:bodyPr>
          <a:lstStyle>
            <a:lvl1pPr marL="0" indent="0">
              <a:buNone/>
              <a:defRPr sz="2199" b="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13" name="Content Placeholder 3">
            <a:extLst>
              <a:ext uri="{FF2B5EF4-FFF2-40B4-BE49-F238E27FC236}">
                <a16:creationId xmlns:a16="http://schemas.microsoft.com/office/drawing/2014/main" id="{DD2C53F7-B3F3-6E4E-8CD8-FE8394323B47}"/>
              </a:ext>
            </a:extLst>
          </p:cNvPr>
          <p:cNvSpPr>
            <a:spLocks noGrp="1"/>
          </p:cNvSpPr>
          <p:nvPr>
            <p:ph sz="half" idx="16" hasCustomPrompt="1"/>
          </p:nvPr>
        </p:nvSpPr>
        <p:spPr>
          <a:xfrm>
            <a:off x="7893264" y="2185416"/>
            <a:ext cx="3573117" cy="3994722"/>
          </a:xfrm>
          <a:prstGeom prst="rect">
            <a:avLst/>
          </a:prstGeom>
        </p:spPr>
        <p:txBody>
          <a:bodyPr>
            <a:noAutofit/>
          </a:bodyPr>
          <a:lstStyle>
            <a:lvl1pPr>
              <a:lnSpc>
                <a:spcPts val="1999"/>
              </a:lnSpc>
              <a:defRPr sz="1799">
                <a:solidFill>
                  <a:schemeClr val="tx1"/>
                </a:solidFill>
              </a:defRPr>
            </a:lvl1pPr>
            <a:lvl2pPr>
              <a:lnSpc>
                <a:spcPts val="1999"/>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pic>
        <p:nvPicPr>
          <p:cNvPr id="17" name="Graphic 16">
            <a:extLst>
              <a:ext uri="{FF2B5EF4-FFF2-40B4-BE49-F238E27FC236}">
                <a16:creationId xmlns:a16="http://schemas.microsoft.com/office/drawing/2014/main" id="{E273DCDB-2CF6-644A-B564-B5A13A327EA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11298" y="6406718"/>
            <a:ext cx="1165127" cy="128355"/>
          </a:xfrm>
          <a:prstGeom prst="rect">
            <a:avLst/>
          </a:prstGeom>
        </p:spPr>
      </p:pic>
      <p:sp>
        <p:nvSpPr>
          <p:cNvPr id="18" name="Slide Number Placeholder 5">
            <a:extLst>
              <a:ext uri="{FF2B5EF4-FFF2-40B4-BE49-F238E27FC236}">
                <a16:creationId xmlns:a16="http://schemas.microsoft.com/office/drawing/2014/main" id="{3F123DC0-8BD2-B647-AE8C-1017A01EC6F3}"/>
              </a:ext>
            </a:extLst>
          </p:cNvPr>
          <p:cNvSpPr>
            <a:spLocks noGrp="1"/>
          </p:cNvSpPr>
          <p:nvPr>
            <p:ph type="sldNum" sz="quarter" idx="12"/>
          </p:nvPr>
        </p:nvSpPr>
        <p:spPr>
          <a:xfrm>
            <a:off x="11137006" y="6306215"/>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
        <p:nvSpPr>
          <p:cNvPr id="19" name="Text Placeholder 3">
            <a:extLst>
              <a:ext uri="{FF2B5EF4-FFF2-40B4-BE49-F238E27FC236}">
                <a16:creationId xmlns:a16="http://schemas.microsoft.com/office/drawing/2014/main" id="{EB9CF325-45E1-5A4A-B8AE-C6803430D652}"/>
              </a:ext>
            </a:extLst>
          </p:cNvPr>
          <p:cNvSpPr>
            <a:spLocks noGrp="1"/>
          </p:cNvSpPr>
          <p:nvPr>
            <p:ph type="body" sz="quarter" idx="17"/>
          </p:nvPr>
        </p:nvSpPr>
        <p:spPr>
          <a:xfrm>
            <a:off x="627062" y="955499"/>
            <a:ext cx="8120063" cy="413335"/>
          </a:xfrm>
          <a:prstGeom prst="rect">
            <a:avLst/>
          </a:prstGeom>
        </p:spPr>
        <p:txBody>
          <a:bodyPr anchor="t"/>
          <a:lstStyle>
            <a:lvl1pPr marL="0" indent="0">
              <a:buNone/>
              <a:defRPr sz="2599">
                <a:solidFill>
                  <a:schemeClr val="accent6"/>
                </a:solidFill>
              </a:defRPr>
            </a:lvl1pPr>
            <a:lvl2pPr marL="457063" indent="0">
              <a:buFont typeface="Arial" panose="020B0604020202020204" pitchFamily="34" charset="0"/>
              <a:buNone/>
              <a:defRPr>
                <a:solidFill>
                  <a:schemeClr val="accent6"/>
                </a:solidFill>
              </a:defRPr>
            </a:lvl2pPr>
          </a:lstStyle>
          <a:p>
            <a:pPr lvl="0"/>
            <a:r>
              <a:rPr lang="en-US"/>
              <a:t>Edit Master text styles</a:t>
            </a:r>
          </a:p>
        </p:txBody>
      </p:sp>
    </p:spTree>
    <p:extLst>
      <p:ext uri="{BB962C8B-B14F-4D97-AF65-F5344CB8AC3E}">
        <p14:creationId xmlns:p14="http://schemas.microsoft.com/office/powerpoint/2010/main" val="2141433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3_Content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534400" y="1554480"/>
            <a:ext cx="2913347" cy="4594783"/>
          </a:xfrm>
        </p:spPr>
        <p:txBody>
          <a:bodyPr>
            <a:normAutofit/>
          </a:bodyPr>
          <a:lstStyle>
            <a:lvl1pPr marL="0" indent="0">
              <a:spcBef>
                <a:spcPts val="600"/>
              </a:spcBef>
              <a:buNone/>
              <a:defRPr sz="17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Edit Master text styles</a:t>
            </a:r>
          </a:p>
        </p:txBody>
      </p:sp>
      <p:sp>
        <p:nvSpPr>
          <p:cNvPr id="5" name="Title 1"/>
          <p:cNvSpPr>
            <a:spLocks noGrp="1"/>
          </p:cNvSpPr>
          <p:nvPr>
            <p:ph type="title" hasCustomPrompt="1"/>
          </p:nvPr>
        </p:nvSpPr>
        <p:spPr>
          <a:xfrm>
            <a:off x="609601" y="88150"/>
            <a:ext cx="10838147" cy="729997"/>
          </a:xfrm>
        </p:spPr>
        <p:txBody>
          <a:bodyPr>
            <a:normAutofit/>
          </a:bodyPr>
          <a:lstStyle/>
          <a:p>
            <a:r>
              <a:rPr lang="en-US"/>
              <a:t>Click To Edit Master Title Style</a:t>
            </a:r>
          </a:p>
        </p:txBody>
      </p:sp>
      <p:sp>
        <p:nvSpPr>
          <p:cNvPr id="7" name="Content Placeholder 2"/>
          <p:cNvSpPr>
            <a:spLocks noGrp="1"/>
          </p:cNvSpPr>
          <p:nvPr>
            <p:ph idx="10"/>
          </p:nvPr>
        </p:nvSpPr>
        <p:spPr>
          <a:xfrm>
            <a:off x="609602" y="1554480"/>
            <a:ext cx="7619998" cy="4594784"/>
          </a:xfrm>
        </p:spPr>
        <p:txBody>
          <a:bodyPr>
            <a:normAutofit/>
          </a:bodyPr>
          <a:lstStyle>
            <a:lvl1pPr>
              <a:buClr>
                <a:schemeClr val="accent6"/>
              </a:buClr>
              <a:defRPr sz="2799"/>
            </a:lvl1pPr>
            <a:lvl2pPr>
              <a:buClr>
                <a:schemeClr val="accent6"/>
              </a:buClr>
              <a:defRPr sz="2399"/>
            </a:lvl2pPr>
            <a:lvl3pPr>
              <a:buClr>
                <a:schemeClr val="accent6"/>
              </a:buClr>
              <a:defRPr sz="1999"/>
            </a:lvl3pPr>
            <a:lvl4pPr>
              <a:buClr>
                <a:schemeClr val="accent6"/>
              </a:buClr>
              <a:defRPr sz="1799"/>
            </a:lvl4pPr>
            <a:lvl5pPr>
              <a:buClr>
                <a:schemeClr val="accent6"/>
              </a:buClr>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0927615"/>
      </p:ext>
    </p:extLst>
  </p:cSld>
  <p:clrMapOvr>
    <a:masterClrMapping/>
  </p:clrMapOvr>
  <p:transition spd="slow">
    <p:wip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Title Content No Bullets">
    <p:bg>
      <p:bgPr>
        <a:solidFill>
          <a:schemeClr val="bg1"/>
        </a:solidFill>
        <a:effectLst/>
      </p:bgPr>
    </p:bg>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694A426B-0D0E-49BD-B9AF-389607EB3C96}"/>
              </a:ext>
            </a:extLst>
          </p:cNvPr>
          <p:cNvSpPr>
            <a:spLocks noGrp="1"/>
          </p:cNvSpPr>
          <p:nvPr>
            <p:ph type="body" sz="quarter" idx="14" hasCustomPrompt="1"/>
          </p:nvPr>
        </p:nvSpPr>
        <p:spPr>
          <a:xfrm>
            <a:off x="636808" y="1696243"/>
            <a:ext cx="10831293" cy="4383087"/>
          </a:xfrm>
          <a:prstGeom prst="rect">
            <a:avLst/>
          </a:prstGeom>
        </p:spPr>
        <p:txBody>
          <a:bodyPr/>
          <a:lstStyle>
            <a:lvl1pPr marL="0" indent="0">
              <a:spcBef>
                <a:spcPts val="1200"/>
              </a:spcBef>
              <a:spcAft>
                <a:spcPts val="1000"/>
              </a:spcAft>
              <a:buNone/>
              <a:defRPr sz="2099"/>
            </a:lvl1pPr>
            <a:lvl2pPr marL="457063" indent="0">
              <a:spcBef>
                <a:spcPts val="1200"/>
              </a:spcBef>
              <a:spcAft>
                <a:spcPts val="1000"/>
              </a:spcAft>
              <a:buNone/>
              <a:defRPr sz="2099"/>
            </a:lvl2pPr>
            <a:lvl3pPr marL="914126" indent="0">
              <a:spcBef>
                <a:spcPts val="1200"/>
              </a:spcBef>
              <a:spcAft>
                <a:spcPts val="1000"/>
              </a:spcAft>
              <a:buNone/>
              <a:defRPr sz="2099"/>
            </a:lvl3pPr>
            <a:lvl4pPr marL="1371189" indent="0">
              <a:spcBef>
                <a:spcPts val="1200"/>
              </a:spcBef>
              <a:spcAft>
                <a:spcPts val="1000"/>
              </a:spcAft>
              <a:buNone/>
              <a:defRPr sz="2099"/>
            </a:lvl4pPr>
            <a:lvl5pPr marL="1828251" indent="0">
              <a:spcBef>
                <a:spcPts val="1200"/>
              </a:spcBef>
              <a:spcAft>
                <a:spcPts val="1000"/>
              </a:spcAft>
              <a:buNone/>
              <a:defRPr sz="2099"/>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a:p>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p:txBody>
      </p:sp>
      <p:sp>
        <p:nvSpPr>
          <p:cNvPr id="4" name="Title 1">
            <a:extLst>
              <a:ext uri="{FF2B5EF4-FFF2-40B4-BE49-F238E27FC236}">
                <a16:creationId xmlns:a16="http://schemas.microsoft.com/office/drawing/2014/main" id="{441D3A31-960D-9646-B0DA-490E9DA721BD}"/>
              </a:ext>
            </a:extLst>
          </p:cNvPr>
          <p:cNvSpPr>
            <a:spLocks noGrp="1"/>
          </p:cNvSpPr>
          <p:nvPr>
            <p:ph type="title" hasCustomPrompt="1"/>
          </p:nvPr>
        </p:nvSpPr>
        <p:spPr>
          <a:xfrm>
            <a:off x="630936" y="9818"/>
            <a:ext cx="10837164" cy="1325563"/>
          </a:xfrm>
          <a:prstGeom prst="rect">
            <a:avLst/>
          </a:prstGeom>
        </p:spPr>
        <p:txBody>
          <a:bodyPr anchor="ctr" anchorCtr="0">
            <a:noAutofit/>
          </a:bodyPr>
          <a:lstStyle>
            <a:lvl1pPr>
              <a:defRPr sz="3399" b="1" spc="-150">
                <a:solidFill>
                  <a:schemeClr val="tx1"/>
                </a:solidFill>
              </a:defRPr>
            </a:lvl1pPr>
          </a:lstStyle>
          <a:p>
            <a:r>
              <a:rPr lang="en-US"/>
              <a:t>Slide Title</a:t>
            </a:r>
          </a:p>
        </p:txBody>
      </p:sp>
    </p:spTree>
    <p:extLst>
      <p:ext uri="{BB962C8B-B14F-4D97-AF65-F5344CB8AC3E}">
        <p14:creationId xmlns:p14="http://schemas.microsoft.com/office/powerpoint/2010/main" val="2085462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Three Content, heading, subtitle">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C2335BB-2964-344F-B83D-44BDDABCAA20}"/>
              </a:ext>
            </a:extLst>
          </p:cNvPr>
          <p:cNvSpPr>
            <a:spLocks noGrp="1"/>
          </p:cNvSpPr>
          <p:nvPr>
            <p:ph type="body" idx="1"/>
          </p:nvPr>
        </p:nvSpPr>
        <p:spPr>
          <a:xfrm>
            <a:off x="628317" y="1298448"/>
            <a:ext cx="3569033" cy="822960"/>
          </a:xfrm>
          <a:prstGeom prst="rect">
            <a:avLst/>
          </a:prstGeom>
        </p:spPr>
        <p:txBody>
          <a:bodyPr anchor="b">
            <a:noAutofit/>
          </a:bodyPr>
          <a:lstStyle>
            <a:lvl1pPr marL="0" indent="0">
              <a:buNone/>
              <a:defRPr sz="2199" b="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6F9C4B78-4F24-244A-AF91-2CE9B5EFFCA4}"/>
              </a:ext>
            </a:extLst>
          </p:cNvPr>
          <p:cNvSpPr>
            <a:spLocks noGrp="1"/>
          </p:cNvSpPr>
          <p:nvPr>
            <p:ph sz="half" idx="2" hasCustomPrompt="1"/>
          </p:nvPr>
        </p:nvSpPr>
        <p:spPr>
          <a:xfrm>
            <a:off x="628317" y="2185416"/>
            <a:ext cx="3569033" cy="3994722"/>
          </a:xfrm>
          <a:prstGeom prst="rect">
            <a:avLst/>
          </a:prstGeom>
        </p:spPr>
        <p:txBody>
          <a:bodyPr>
            <a:noAutofit/>
          </a:bodyPr>
          <a:lstStyle>
            <a:lvl1pPr>
              <a:lnSpc>
                <a:spcPts val="1999"/>
              </a:lnSpc>
              <a:defRPr sz="1799">
                <a:solidFill>
                  <a:schemeClr val="tx1"/>
                </a:solidFill>
              </a:defRPr>
            </a:lvl1pPr>
            <a:lvl2pPr>
              <a:lnSpc>
                <a:spcPts val="1999"/>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dirty="0"/>
              <a:t>First level bulleted text is </a:t>
            </a:r>
            <a:br>
              <a:rPr lang="en-US" dirty="0"/>
            </a:br>
            <a:r>
              <a:rPr lang="en-US" dirty="0"/>
              <a:t>Arial 18 pt.</a:t>
            </a:r>
          </a:p>
          <a:p>
            <a:pPr lvl="1"/>
            <a:r>
              <a:rPr lang="en-US" dirty="0"/>
              <a:t>Second level text (press tab key) is 14 pt.</a:t>
            </a:r>
          </a:p>
          <a:p>
            <a:r>
              <a:rPr lang="en-US" dirty="0"/>
              <a:t>Arial is the only font used </a:t>
            </a:r>
            <a:br>
              <a:rPr lang="en-US" dirty="0"/>
            </a:br>
            <a:r>
              <a:rPr lang="en-US" dirty="0"/>
              <a:t>in the template</a:t>
            </a:r>
          </a:p>
          <a:p>
            <a:r>
              <a:rPr lang="en-US" dirty="0"/>
              <a:t>All bulleted text is sentence case (capitalize first letter </a:t>
            </a:r>
            <a:br>
              <a:rPr lang="en-US" dirty="0"/>
            </a:br>
            <a:r>
              <a:rPr lang="en-US" dirty="0"/>
              <a:t>of first word)</a:t>
            </a:r>
          </a:p>
          <a:p>
            <a:r>
              <a:rPr lang="en-US" dirty="0"/>
              <a:t>Use </a:t>
            </a:r>
            <a:r>
              <a:rPr lang="en-US" b="1" dirty="0">
                <a:solidFill>
                  <a:schemeClr val="accent6"/>
                </a:solidFill>
              </a:rPr>
              <a:t>bold</a:t>
            </a:r>
            <a:r>
              <a:rPr lang="en-US" dirty="0">
                <a:solidFill>
                  <a:schemeClr val="accent6"/>
                </a:solidFill>
              </a:rPr>
              <a:t>, red </a:t>
            </a:r>
            <a:r>
              <a:rPr lang="en-US" dirty="0"/>
              <a:t>or both to highlight text</a:t>
            </a:r>
          </a:p>
        </p:txBody>
      </p:sp>
      <p:sp>
        <p:nvSpPr>
          <p:cNvPr id="8" name="Text Placeholder 2">
            <a:extLst>
              <a:ext uri="{FF2B5EF4-FFF2-40B4-BE49-F238E27FC236}">
                <a16:creationId xmlns:a16="http://schemas.microsoft.com/office/drawing/2014/main" id="{F4EE19DC-8D4E-D341-8AA8-3FB30FDC4F26}"/>
              </a:ext>
            </a:extLst>
          </p:cNvPr>
          <p:cNvSpPr>
            <a:spLocks noGrp="1"/>
          </p:cNvSpPr>
          <p:nvPr>
            <p:ph type="body" idx="13"/>
          </p:nvPr>
        </p:nvSpPr>
        <p:spPr>
          <a:xfrm>
            <a:off x="4259608" y="1298448"/>
            <a:ext cx="3573117" cy="822960"/>
          </a:xfrm>
          <a:prstGeom prst="rect">
            <a:avLst/>
          </a:prstGeom>
        </p:spPr>
        <p:txBody>
          <a:bodyPr anchor="b">
            <a:noAutofit/>
          </a:bodyPr>
          <a:lstStyle>
            <a:lvl1pPr marL="0" indent="0">
              <a:buNone/>
              <a:defRPr sz="2199" b="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Edit Master text styles</a:t>
            </a:r>
          </a:p>
        </p:txBody>
      </p:sp>
      <p:sp>
        <p:nvSpPr>
          <p:cNvPr id="9" name="Content Placeholder 3">
            <a:extLst>
              <a:ext uri="{FF2B5EF4-FFF2-40B4-BE49-F238E27FC236}">
                <a16:creationId xmlns:a16="http://schemas.microsoft.com/office/drawing/2014/main" id="{3A2BD903-D929-C24D-98CA-F0E2548FB58C}"/>
              </a:ext>
            </a:extLst>
          </p:cNvPr>
          <p:cNvSpPr>
            <a:spLocks noGrp="1"/>
          </p:cNvSpPr>
          <p:nvPr>
            <p:ph sz="half" idx="14" hasCustomPrompt="1"/>
          </p:nvPr>
        </p:nvSpPr>
        <p:spPr>
          <a:xfrm>
            <a:off x="4259608" y="2185416"/>
            <a:ext cx="3573117" cy="3994722"/>
          </a:xfrm>
          <a:prstGeom prst="rect">
            <a:avLst/>
          </a:prstGeom>
        </p:spPr>
        <p:txBody>
          <a:bodyPr>
            <a:noAutofit/>
          </a:bodyPr>
          <a:lstStyle>
            <a:lvl1pPr>
              <a:lnSpc>
                <a:spcPts val="1999"/>
              </a:lnSpc>
              <a:defRPr sz="1799">
                <a:solidFill>
                  <a:schemeClr val="tx1"/>
                </a:solidFill>
              </a:defRPr>
            </a:lvl1pPr>
            <a:lvl2pPr>
              <a:lnSpc>
                <a:spcPts val="1999"/>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dirty="0"/>
              <a:t>First level bulleted text is </a:t>
            </a:r>
            <a:br>
              <a:rPr lang="en-US" dirty="0"/>
            </a:br>
            <a:r>
              <a:rPr lang="en-US" dirty="0"/>
              <a:t>Arial 18 pt.</a:t>
            </a:r>
          </a:p>
          <a:p>
            <a:pPr lvl="1"/>
            <a:r>
              <a:rPr lang="en-US" dirty="0"/>
              <a:t>Second level text (press tab key) is 14 pt.</a:t>
            </a:r>
          </a:p>
          <a:p>
            <a:r>
              <a:rPr lang="en-US" dirty="0"/>
              <a:t>Arial is the only font used </a:t>
            </a:r>
            <a:br>
              <a:rPr lang="en-US" dirty="0"/>
            </a:br>
            <a:r>
              <a:rPr lang="en-US" dirty="0"/>
              <a:t>in the template</a:t>
            </a:r>
          </a:p>
          <a:p>
            <a:r>
              <a:rPr lang="en-US" dirty="0"/>
              <a:t>All bulleted text is sentence case (capitalize first letter </a:t>
            </a:r>
            <a:br>
              <a:rPr lang="en-US" dirty="0"/>
            </a:br>
            <a:r>
              <a:rPr lang="en-US" dirty="0"/>
              <a:t>of first word)</a:t>
            </a:r>
          </a:p>
          <a:p>
            <a:r>
              <a:rPr lang="en-US" dirty="0"/>
              <a:t>Use </a:t>
            </a:r>
            <a:r>
              <a:rPr lang="en-US" b="1" dirty="0">
                <a:solidFill>
                  <a:schemeClr val="accent6"/>
                </a:solidFill>
              </a:rPr>
              <a:t>bold</a:t>
            </a:r>
            <a:r>
              <a:rPr lang="en-US" dirty="0">
                <a:solidFill>
                  <a:schemeClr val="accent6"/>
                </a:solidFill>
              </a:rPr>
              <a:t>, red </a:t>
            </a:r>
            <a:r>
              <a:rPr lang="en-US" dirty="0"/>
              <a:t>or both to highlight text</a:t>
            </a:r>
          </a:p>
        </p:txBody>
      </p:sp>
      <p:sp>
        <p:nvSpPr>
          <p:cNvPr id="11" name="Text Placeholder 2">
            <a:extLst>
              <a:ext uri="{FF2B5EF4-FFF2-40B4-BE49-F238E27FC236}">
                <a16:creationId xmlns:a16="http://schemas.microsoft.com/office/drawing/2014/main" id="{E4048257-3ABC-6D48-888B-07E54907D07B}"/>
              </a:ext>
            </a:extLst>
          </p:cNvPr>
          <p:cNvSpPr>
            <a:spLocks noGrp="1"/>
          </p:cNvSpPr>
          <p:nvPr>
            <p:ph type="body" idx="15"/>
          </p:nvPr>
        </p:nvSpPr>
        <p:spPr>
          <a:xfrm>
            <a:off x="7893264" y="1298448"/>
            <a:ext cx="3573117" cy="822960"/>
          </a:xfrm>
          <a:prstGeom prst="rect">
            <a:avLst/>
          </a:prstGeom>
        </p:spPr>
        <p:txBody>
          <a:bodyPr anchor="b">
            <a:noAutofit/>
          </a:bodyPr>
          <a:lstStyle>
            <a:lvl1pPr marL="0" indent="0">
              <a:buNone/>
              <a:defRPr sz="2199" b="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Edit Master text styles</a:t>
            </a:r>
          </a:p>
        </p:txBody>
      </p:sp>
      <p:sp>
        <p:nvSpPr>
          <p:cNvPr id="13" name="Content Placeholder 3">
            <a:extLst>
              <a:ext uri="{FF2B5EF4-FFF2-40B4-BE49-F238E27FC236}">
                <a16:creationId xmlns:a16="http://schemas.microsoft.com/office/drawing/2014/main" id="{DD2C53F7-B3F3-6E4E-8CD8-FE8394323B47}"/>
              </a:ext>
            </a:extLst>
          </p:cNvPr>
          <p:cNvSpPr>
            <a:spLocks noGrp="1"/>
          </p:cNvSpPr>
          <p:nvPr>
            <p:ph sz="half" idx="16" hasCustomPrompt="1"/>
          </p:nvPr>
        </p:nvSpPr>
        <p:spPr>
          <a:xfrm>
            <a:off x="7893264" y="2185416"/>
            <a:ext cx="3573117" cy="3994722"/>
          </a:xfrm>
          <a:prstGeom prst="rect">
            <a:avLst/>
          </a:prstGeom>
        </p:spPr>
        <p:txBody>
          <a:bodyPr>
            <a:noAutofit/>
          </a:bodyPr>
          <a:lstStyle>
            <a:lvl1pPr>
              <a:lnSpc>
                <a:spcPts val="1999"/>
              </a:lnSpc>
              <a:defRPr sz="1799">
                <a:solidFill>
                  <a:schemeClr val="tx1"/>
                </a:solidFill>
              </a:defRPr>
            </a:lvl1pPr>
            <a:lvl2pPr>
              <a:lnSpc>
                <a:spcPts val="1999"/>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dirty="0"/>
              <a:t>First level bulleted text is </a:t>
            </a:r>
            <a:br>
              <a:rPr lang="en-US" dirty="0"/>
            </a:br>
            <a:r>
              <a:rPr lang="en-US" dirty="0"/>
              <a:t>Arial 18 pt.</a:t>
            </a:r>
          </a:p>
          <a:p>
            <a:pPr lvl="1"/>
            <a:r>
              <a:rPr lang="en-US" dirty="0"/>
              <a:t>Second level text (press tab key) is 14 pt.</a:t>
            </a:r>
          </a:p>
          <a:p>
            <a:r>
              <a:rPr lang="en-US" dirty="0"/>
              <a:t>Arial is the only font used </a:t>
            </a:r>
            <a:br>
              <a:rPr lang="en-US" dirty="0"/>
            </a:br>
            <a:r>
              <a:rPr lang="en-US" dirty="0"/>
              <a:t>in the template</a:t>
            </a:r>
          </a:p>
          <a:p>
            <a:r>
              <a:rPr lang="en-US" dirty="0"/>
              <a:t>All bulleted text is sentence case (capitalize first letter </a:t>
            </a:r>
            <a:br>
              <a:rPr lang="en-US" dirty="0"/>
            </a:br>
            <a:r>
              <a:rPr lang="en-US" dirty="0"/>
              <a:t>of first word)</a:t>
            </a:r>
          </a:p>
          <a:p>
            <a:r>
              <a:rPr lang="en-US" dirty="0"/>
              <a:t>Use </a:t>
            </a:r>
            <a:r>
              <a:rPr lang="en-US" b="1" dirty="0">
                <a:solidFill>
                  <a:schemeClr val="accent6"/>
                </a:solidFill>
              </a:rPr>
              <a:t>bold</a:t>
            </a:r>
            <a:r>
              <a:rPr lang="en-US" dirty="0">
                <a:solidFill>
                  <a:schemeClr val="accent6"/>
                </a:solidFill>
              </a:rPr>
              <a:t>, red </a:t>
            </a:r>
            <a:r>
              <a:rPr lang="en-US" dirty="0"/>
              <a:t>or both to highlight text</a:t>
            </a:r>
          </a:p>
        </p:txBody>
      </p:sp>
      <p:sp>
        <p:nvSpPr>
          <p:cNvPr id="12" name="Title 1">
            <a:extLst>
              <a:ext uri="{FF2B5EF4-FFF2-40B4-BE49-F238E27FC236}">
                <a16:creationId xmlns:a16="http://schemas.microsoft.com/office/drawing/2014/main" id="{64A46A50-B903-3347-8772-58625E888DDF}"/>
              </a:ext>
            </a:extLst>
          </p:cNvPr>
          <p:cNvSpPr>
            <a:spLocks noGrp="1"/>
          </p:cNvSpPr>
          <p:nvPr>
            <p:ph type="title" hasCustomPrompt="1"/>
          </p:nvPr>
        </p:nvSpPr>
        <p:spPr>
          <a:xfrm>
            <a:off x="630936" y="9818"/>
            <a:ext cx="10837164" cy="1325563"/>
          </a:xfrm>
          <a:prstGeom prst="rect">
            <a:avLst/>
          </a:prstGeom>
        </p:spPr>
        <p:txBody>
          <a:bodyPr anchor="ctr" anchorCtr="0">
            <a:noAutofit/>
          </a:bodyPr>
          <a:lstStyle>
            <a:lvl1pPr>
              <a:defRPr sz="3399" b="1" spc="-150">
                <a:solidFill>
                  <a:schemeClr val="tx1"/>
                </a:solidFill>
              </a:defRPr>
            </a:lvl1pPr>
          </a:lstStyle>
          <a:p>
            <a:r>
              <a:rPr lang="en-US" dirty="0"/>
              <a:t>Slide Title</a:t>
            </a:r>
          </a:p>
        </p:txBody>
      </p:sp>
      <p:sp>
        <p:nvSpPr>
          <p:cNvPr id="14" name="Text Placeholder 3">
            <a:extLst>
              <a:ext uri="{FF2B5EF4-FFF2-40B4-BE49-F238E27FC236}">
                <a16:creationId xmlns:a16="http://schemas.microsoft.com/office/drawing/2014/main" id="{42E9CA0C-3C26-4A44-8287-9C4E9B9334E7}"/>
              </a:ext>
            </a:extLst>
          </p:cNvPr>
          <p:cNvSpPr>
            <a:spLocks noGrp="1"/>
          </p:cNvSpPr>
          <p:nvPr>
            <p:ph type="body" sz="quarter" idx="17"/>
          </p:nvPr>
        </p:nvSpPr>
        <p:spPr>
          <a:xfrm>
            <a:off x="627063" y="922046"/>
            <a:ext cx="10841038" cy="413335"/>
          </a:xfrm>
          <a:prstGeom prst="rect">
            <a:avLst/>
          </a:prstGeom>
        </p:spPr>
        <p:txBody>
          <a:bodyPr anchor="t"/>
          <a:lstStyle>
            <a:lvl1pPr marL="0" indent="0">
              <a:buNone/>
              <a:defRPr sz="2399">
                <a:solidFill>
                  <a:schemeClr val="accent6"/>
                </a:solidFill>
              </a:defRPr>
            </a:lvl1pPr>
            <a:lvl2pPr marL="457063" indent="0">
              <a:buFont typeface="Arial" panose="020B0604020202020204" pitchFamily="34" charset="0"/>
              <a:buNone/>
              <a:defRPr>
                <a:solidFill>
                  <a:schemeClr val="accent6"/>
                </a:solidFill>
              </a:defRPr>
            </a:lvl2pPr>
          </a:lstStyle>
          <a:p>
            <a:pPr lvl="0"/>
            <a:r>
              <a:rPr lang="en-US" dirty="0"/>
              <a:t>Edit Master text styles</a:t>
            </a:r>
          </a:p>
        </p:txBody>
      </p:sp>
    </p:spTree>
    <p:extLst>
      <p:ext uri="{BB962C8B-B14F-4D97-AF65-F5344CB8AC3E}">
        <p14:creationId xmlns:p14="http://schemas.microsoft.com/office/powerpoint/2010/main" val="4081289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_Two Content, heading">
    <p:bg>
      <p:bgPr>
        <a:solidFill>
          <a:schemeClr val="bg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64E910EC-025F-9E4D-A549-BE431F83EA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981" y="-117"/>
            <a:ext cx="12176086" cy="6861201"/>
          </a:xfrm>
          <a:prstGeom prst="rect">
            <a:avLst/>
          </a:prstGeom>
        </p:spPr>
      </p:pic>
      <p:sp>
        <p:nvSpPr>
          <p:cNvPr id="11" name="TextBox 10">
            <a:extLst>
              <a:ext uri="{FF2B5EF4-FFF2-40B4-BE49-F238E27FC236}">
                <a16:creationId xmlns:a16="http://schemas.microsoft.com/office/drawing/2014/main" id="{A6181218-0F28-F540-A720-A201395F5330}"/>
              </a:ext>
            </a:extLst>
          </p:cNvPr>
          <p:cNvSpPr txBox="1"/>
          <p:nvPr userDrawn="1"/>
        </p:nvSpPr>
        <p:spPr>
          <a:xfrm>
            <a:off x="8232579" y="6346178"/>
            <a:ext cx="2270321" cy="244682"/>
          </a:xfrm>
          <a:prstGeom prst="rect">
            <a:avLst/>
          </a:prstGeom>
          <a:noFill/>
        </p:spPr>
        <p:txBody>
          <a:bodyPr wrap="square" rtlCol="0">
            <a:spAutoFit/>
          </a:bodyPr>
          <a:lstStyle/>
          <a:p>
            <a:pPr algn="l" defTabSz="457052">
              <a:lnSpc>
                <a:spcPct val="90000"/>
              </a:lnSpc>
              <a:spcBef>
                <a:spcPts val="300"/>
              </a:spcBef>
            </a:pPr>
            <a:r>
              <a:rPr lang="en-US" sz="1050">
                <a:solidFill>
                  <a:schemeClr val="bg1">
                    <a:lumMod val="65000"/>
                  </a:schemeClr>
                </a:solidFill>
                <a:cs typeface="Arial" panose="020B0604020202020204" pitchFamily="34" charset="0"/>
              </a:rPr>
              <a:t>© Fortinet Inc. All Rights Reserved.</a:t>
            </a:r>
          </a:p>
        </p:txBody>
      </p:sp>
      <p:sp>
        <p:nvSpPr>
          <p:cNvPr id="3" name="Text Placeholder 2">
            <a:extLst>
              <a:ext uri="{FF2B5EF4-FFF2-40B4-BE49-F238E27FC236}">
                <a16:creationId xmlns:a16="http://schemas.microsoft.com/office/drawing/2014/main" id="{2C2335BB-2964-344F-B83D-44BDDABCAA20}"/>
              </a:ext>
            </a:extLst>
          </p:cNvPr>
          <p:cNvSpPr>
            <a:spLocks noGrp="1"/>
          </p:cNvSpPr>
          <p:nvPr>
            <p:ph type="body" idx="1"/>
          </p:nvPr>
        </p:nvSpPr>
        <p:spPr>
          <a:xfrm>
            <a:off x="628315" y="1298448"/>
            <a:ext cx="5373198" cy="823912"/>
          </a:xfrm>
          <a:prstGeom prst="rect">
            <a:avLst/>
          </a:prstGeom>
        </p:spPr>
        <p:txBody>
          <a:bodyPr anchor="b">
            <a:noAutofit/>
          </a:bodyPr>
          <a:lstStyle>
            <a:lvl1pPr marL="0" indent="0">
              <a:buNone/>
              <a:defRPr sz="2399" b="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F9C4B78-4F24-244A-AF91-2CE9B5EFFCA4}"/>
              </a:ext>
            </a:extLst>
          </p:cNvPr>
          <p:cNvSpPr>
            <a:spLocks noGrp="1"/>
          </p:cNvSpPr>
          <p:nvPr>
            <p:ph sz="half" idx="2" hasCustomPrompt="1"/>
          </p:nvPr>
        </p:nvSpPr>
        <p:spPr>
          <a:xfrm>
            <a:off x="628316" y="2185416"/>
            <a:ext cx="5391484" cy="3684588"/>
          </a:xfrm>
          <a:prstGeom prst="rect">
            <a:avLst/>
          </a:prstGeom>
        </p:spPr>
        <p:txBody>
          <a:bodyPr>
            <a:noAutofit/>
          </a:bodyPr>
          <a:lstStyle>
            <a:lvl1pPr>
              <a:lnSpc>
                <a:spcPct val="90000"/>
              </a:lnSpc>
              <a:spcBef>
                <a:spcPts val="1400"/>
              </a:spcBef>
              <a:defRPr sz="2199">
                <a:solidFill>
                  <a:schemeClr val="tx1"/>
                </a:solidFill>
              </a:defRPr>
            </a:lvl1pPr>
            <a:lvl2pPr>
              <a:lnSpc>
                <a:spcPct val="90000"/>
              </a:lnSpc>
              <a:spcBef>
                <a:spcPts val="900"/>
              </a:spcBef>
              <a:defRPr sz="1799">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5" name="Text Placeholder 4">
            <a:extLst>
              <a:ext uri="{FF2B5EF4-FFF2-40B4-BE49-F238E27FC236}">
                <a16:creationId xmlns:a16="http://schemas.microsoft.com/office/drawing/2014/main" id="{13CE70E2-69C2-0143-9D3A-18C5F025E43E}"/>
              </a:ext>
            </a:extLst>
          </p:cNvPr>
          <p:cNvSpPr>
            <a:spLocks noGrp="1"/>
          </p:cNvSpPr>
          <p:nvPr>
            <p:ph type="body" sz="quarter" idx="3"/>
          </p:nvPr>
        </p:nvSpPr>
        <p:spPr>
          <a:xfrm>
            <a:off x="6190488" y="1298448"/>
            <a:ext cx="5277612" cy="823912"/>
          </a:xfrm>
          <a:prstGeom prst="rect">
            <a:avLst/>
          </a:prstGeom>
        </p:spPr>
        <p:txBody>
          <a:bodyPr anchor="b">
            <a:noAutofit/>
          </a:bodyPr>
          <a:lstStyle>
            <a:lvl1pPr marL="0" indent="0">
              <a:buNone/>
              <a:defRPr sz="2399" b="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1AFB09C-3870-2A4D-A9D8-F70837E45014}"/>
              </a:ext>
            </a:extLst>
          </p:cNvPr>
          <p:cNvSpPr>
            <a:spLocks noGrp="1"/>
          </p:cNvSpPr>
          <p:nvPr>
            <p:ph sz="quarter" idx="4" hasCustomPrompt="1"/>
          </p:nvPr>
        </p:nvSpPr>
        <p:spPr>
          <a:xfrm>
            <a:off x="6190488" y="2185416"/>
            <a:ext cx="5277612" cy="3684588"/>
          </a:xfrm>
          <a:prstGeom prst="rect">
            <a:avLst/>
          </a:prstGeom>
        </p:spPr>
        <p:txBody>
          <a:bodyPr>
            <a:noAutofit/>
          </a:bodyPr>
          <a:lstStyle>
            <a:lvl1pPr>
              <a:lnSpc>
                <a:spcPct val="90000"/>
              </a:lnSpc>
              <a:spcBef>
                <a:spcPts val="1400"/>
              </a:spcBef>
              <a:defRPr sz="2199">
                <a:solidFill>
                  <a:schemeClr val="tx1"/>
                </a:solidFill>
              </a:defRPr>
            </a:lvl1pPr>
            <a:lvl2pPr>
              <a:lnSpc>
                <a:spcPct val="90000"/>
              </a:lnSpc>
              <a:spcBef>
                <a:spcPts val="900"/>
              </a:spcBef>
              <a:defRPr sz="1799">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0" name="Title 1">
            <a:extLst>
              <a:ext uri="{FF2B5EF4-FFF2-40B4-BE49-F238E27FC236}">
                <a16:creationId xmlns:a16="http://schemas.microsoft.com/office/drawing/2014/main" id="{C57CF526-9734-CF4F-B52B-724E10AEB0A6}"/>
              </a:ext>
            </a:extLst>
          </p:cNvPr>
          <p:cNvSpPr>
            <a:spLocks noGrp="1"/>
          </p:cNvSpPr>
          <p:nvPr>
            <p:ph type="title" hasCustomPrompt="1"/>
          </p:nvPr>
        </p:nvSpPr>
        <p:spPr>
          <a:xfrm>
            <a:off x="632418" y="-117"/>
            <a:ext cx="10835682" cy="1325563"/>
          </a:xfrm>
          <a:prstGeom prst="rect">
            <a:avLst/>
          </a:prstGeom>
        </p:spPr>
        <p:txBody>
          <a:bodyPr anchor="ctr" anchorCtr="0">
            <a:noAutofit/>
          </a:bodyPr>
          <a:lstStyle>
            <a:lvl1pPr>
              <a:defRPr sz="3999" b="1" spc="-150">
                <a:solidFill>
                  <a:schemeClr val="tx1"/>
                </a:solidFill>
              </a:defRPr>
            </a:lvl1pPr>
          </a:lstStyle>
          <a:p>
            <a:r>
              <a:rPr lang="en-US"/>
              <a:t>Slide Title</a:t>
            </a:r>
          </a:p>
        </p:txBody>
      </p:sp>
      <p:pic>
        <p:nvPicPr>
          <p:cNvPr id="13" name="Graphic 12">
            <a:extLst>
              <a:ext uri="{FF2B5EF4-FFF2-40B4-BE49-F238E27FC236}">
                <a16:creationId xmlns:a16="http://schemas.microsoft.com/office/drawing/2014/main" id="{91BA3501-FF53-084F-B279-6016F4738A7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11298" y="6406718"/>
            <a:ext cx="1165127" cy="128355"/>
          </a:xfrm>
          <a:prstGeom prst="rect">
            <a:avLst/>
          </a:prstGeom>
        </p:spPr>
      </p:pic>
      <p:sp>
        <p:nvSpPr>
          <p:cNvPr id="15" name="Slide Number Placeholder 5">
            <a:extLst>
              <a:ext uri="{FF2B5EF4-FFF2-40B4-BE49-F238E27FC236}">
                <a16:creationId xmlns:a16="http://schemas.microsoft.com/office/drawing/2014/main" id="{20D43517-C473-3B4B-B2F6-C3767403C20E}"/>
              </a:ext>
            </a:extLst>
          </p:cNvPr>
          <p:cNvSpPr>
            <a:spLocks noGrp="1"/>
          </p:cNvSpPr>
          <p:nvPr>
            <p:ph type="sldNum" sz="quarter" idx="12"/>
          </p:nvPr>
        </p:nvSpPr>
        <p:spPr>
          <a:xfrm>
            <a:off x="11137006" y="6306215"/>
            <a:ext cx="408214" cy="229525"/>
          </a:xfrm>
          <a:prstGeom prst="rect">
            <a:avLst/>
          </a:prstGeom>
        </p:spPr>
        <p:txBody>
          <a:bodyPr/>
          <a:lstStyle>
            <a:lvl1pPr algn="r">
              <a:defRPr sz="1200">
                <a:solidFill>
                  <a:schemeClr val="accent6"/>
                </a:solidFill>
              </a:defRPr>
            </a:lvl1pPr>
          </a:lstStyle>
          <a:p>
            <a:fld id="{A5B1FFF2-01DA-7E47-96DE-3A9C2731591A}" type="slidenum">
              <a:rPr lang="en-US" smtClean="0"/>
              <a:pPr/>
              <a:t>‹Nr.›</a:t>
            </a:fld>
            <a:endParaRPr lang="en-US"/>
          </a:p>
        </p:txBody>
      </p:sp>
    </p:spTree>
    <p:extLst>
      <p:ext uri="{BB962C8B-B14F-4D97-AF65-F5344CB8AC3E}">
        <p14:creationId xmlns:p14="http://schemas.microsoft.com/office/powerpoint/2010/main" val="124586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B460A4-79B8-4A4B-A60E-0B4EEEBA06D3}"/>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3" name="Footer Placeholder 2">
            <a:extLst>
              <a:ext uri="{FF2B5EF4-FFF2-40B4-BE49-F238E27FC236}">
                <a16:creationId xmlns:a16="http://schemas.microsoft.com/office/drawing/2014/main" id="{CAC8D478-4499-B54D-9F88-68EDF38AC40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D8DE776-85F6-A445-BD24-AB4B94216983}"/>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5143230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F092D7-6796-4FD7-A1F2-86D667627CE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34DF215-05E9-C34F-BE5C-C015F18DBE2D}"/>
              </a:ext>
            </a:extLst>
          </p:cNvPr>
          <p:cNvSpPr>
            <a:spLocks noGrp="1"/>
          </p:cNvSpPr>
          <p:nvPr>
            <p:ph type="ctrTitle" hasCustomPrompt="1"/>
          </p:nvPr>
        </p:nvSpPr>
        <p:spPr>
          <a:xfrm>
            <a:off x="2423430" y="2528653"/>
            <a:ext cx="8337506" cy="1534889"/>
          </a:xfrm>
          <a:prstGeom prst="rect">
            <a:avLst/>
          </a:prstGeom>
        </p:spPr>
        <p:txBody>
          <a:bodyPr anchor="b" anchorCtr="0">
            <a:noAutofit/>
          </a:bodyPr>
          <a:lstStyle>
            <a:lvl1pPr algn="l">
              <a:defRPr sz="4700" b="1" spc="-150">
                <a:solidFill>
                  <a:schemeClr val="bg1"/>
                </a:solidFill>
              </a:defRPr>
            </a:lvl1pPr>
          </a:lstStyle>
          <a:p>
            <a:r>
              <a:rPr lang="en-US"/>
              <a:t>Presentation Title</a:t>
            </a:r>
          </a:p>
        </p:txBody>
      </p:sp>
      <p:sp>
        <p:nvSpPr>
          <p:cNvPr id="3" name="Subtitle 2">
            <a:extLst>
              <a:ext uri="{FF2B5EF4-FFF2-40B4-BE49-F238E27FC236}">
                <a16:creationId xmlns:a16="http://schemas.microsoft.com/office/drawing/2014/main" id="{85DC2342-CB09-EB43-9AE5-CFFC37C99113}"/>
              </a:ext>
            </a:extLst>
          </p:cNvPr>
          <p:cNvSpPr>
            <a:spLocks noGrp="1"/>
          </p:cNvSpPr>
          <p:nvPr>
            <p:ph type="subTitle" idx="1" hasCustomPrompt="1"/>
          </p:nvPr>
        </p:nvSpPr>
        <p:spPr>
          <a:xfrm>
            <a:off x="2423430" y="4203576"/>
            <a:ext cx="7596188" cy="830122"/>
          </a:xfrm>
          <a:prstGeom prst="rect">
            <a:avLst/>
          </a:prstGeom>
        </p:spPr>
        <p:txBody>
          <a:bodyPr wrap="square">
            <a:noAutofit/>
          </a:bodyPr>
          <a:lstStyle>
            <a:lvl1pPr marL="0" indent="0" algn="l">
              <a:buNone/>
              <a:defRPr sz="2600" spc="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 Lorem Ipsum</a:t>
            </a:r>
          </a:p>
        </p:txBody>
      </p:sp>
      <p:pic>
        <p:nvPicPr>
          <p:cNvPr id="9" name="Graphic 8">
            <a:extLst>
              <a:ext uri="{FF2B5EF4-FFF2-40B4-BE49-F238E27FC236}">
                <a16:creationId xmlns:a16="http://schemas.microsoft.com/office/drawing/2014/main" id="{8438AAA4-4886-154D-84C5-EF7C0D32128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411164" y="1709640"/>
            <a:ext cx="2409273" cy="278968"/>
          </a:xfrm>
          <a:prstGeom prst="rect">
            <a:avLst/>
          </a:prstGeom>
        </p:spPr>
      </p:pic>
    </p:spTree>
    <p:extLst>
      <p:ext uri="{BB962C8B-B14F-4D97-AF65-F5344CB8AC3E}">
        <p14:creationId xmlns:p14="http://schemas.microsoft.com/office/powerpoint/2010/main" val="21077892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A0D5EE-4C5B-48DD-9D28-83952ABB1B2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780388A0-2695-2A48-802A-F42B89DA2C91}"/>
              </a:ext>
            </a:extLst>
          </p:cNvPr>
          <p:cNvSpPr>
            <a:spLocks noGrp="1"/>
          </p:cNvSpPr>
          <p:nvPr>
            <p:ph type="ctrTitle" hasCustomPrompt="1"/>
          </p:nvPr>
        </p:nvSpPr>
        <p:spPr>
          <a:xfrm>
            <a:off x="2980982" y="2057400"/>
            <a:ext cx="8337506" cy="1534889"/>
          </a:xfrm>
          <a:prstGeom prst="rect">
            <a:avLst/>
          </a:prstGeom>
        </p:spPr>
        <p:txBody>
          <a:bodyPr anchor="b" anchorCtr="0">
            <a:noAutofit/>
          </a:bodyPr>
          <a:lstStyle>
            <a:lvl1pPr algn="l">
              <a:defRPr sz="4700" b="1" spc="-150">
                <a:solidFill>
                  <a:srgbClr val="000000"/>
                </a:solidFill>
              </a:defRPr>
            </a:lvl1pPr>
          </a:lstStyle>
          <a:p>
            <a:r>
              <a:rPr lang="en-US"/>
              <a:t>Section Header 1</a:t>
            </a:r>
          </a:p>
        </p:txBody>
      </p:sp>
      <p:sp>
        <p:nvSpPr>
          <p:cNvPr id="8" name="Subtitle 2">
            <a:extLst>
              <a:ext uri="{FF2B5EF4-FFF2-40B4-BE49-F238E27FC236}">
                <a16:creationId xmlns:a16="http://schemas.microsoft.com/office/drawing/2014/main" id="{59FE708A-B440-0C47-A0B7-79CFDABE87FE}"/>
              </a:ext>
            </a:extLst>
          </p:cNvPr>
          <p:cNvSpPr>
            <a:spLocks noGrp="1"/>
          </p:cNvSpPr>
          <p:nvPr>
            <p:ph type="subTitle" idx="1" hasCustomPrompt="1"/>
          </p:nvPr>
        </p:nvSpPr>
        <p:spPr>
          <a:xfrm>
            <a:off x="2980982" y="3732323"/>
            <a:ext cx="7596188" cy="830122"/>
          </a:xfrm>
          <a:prstGeom prst="rect">
            <a:avLst/>
          </a:prstGeom>
        </p:spPr>
        <p:txBody>
          <a:bodyPr wrap="square">
            <a:noAutofit/>
          </a:bodyPr>
          <a:lstStyle>
            <a:lvl1pPr marL="0" indent="0" algn="l">
              <a:buNone/>
              <a:defRPr sz="2600" spc="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 Lorem Ipsum</a:t>
            </a:r>
          </a:p>
        </p:txBody>
      </p:sp>
    </p:spTree>
    <p:extLst>
      <p:ext uri="{BB962C8B-B14F-4D97-AF65-F5344CB8AC3E}">
        <p14:creationId xmlns:p14="http://schemas.microsoft.com/office/powerpoint/2010/main" val="2522297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1D55E0-9E7A-4FD3-90E8-C6DD77F81B2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780388A0-2695-2A48-802A-F42B89DA2C91}"/>
              </a:ext>
            </a:extLst>
          </p:cNvPr>
          <p:cNvSpPr>
            <a:spLocks noGrp="1"/>
          </p:cNvSpPr>
          <p:nvPr>
            <p:ph type="ctrTitle" hasCustomPrompt="1"/>
          </p:nvPr>
        </p:nvSpPr>
        <p:spPr>
          <a:xfrm>
            <a:off x="2980982" y="2057400"/>
            <a:ext cx="8337506" cy="1534889"/>
          </a:xfrm>
          <a:prstGeom prst="rect">
            <a:avLst/>
          </a:prstGeom>
        </p:spPr>
        <p:txBody>
          <a:bodyPr anchor="b" anchorCtr="0">
            <a:noAutofit/>
          </a:bodyPr>
          <a:lstStyle>
            <a:lvl1pPr algn="l">
              <a:defRPr sz="4700" b="1" spc="-150">
                <a:solidFill>
                  <a:srgbClr val="000000"/>
                </a:solidFill>
              </a:defRPr>
            </a:lvl1pPr>
          </a:lstStyle>
          <a:p>
            <a:r>
              <a:rPr lang="en-US"/>
              <a:t>Section Header 2</a:t>
            </a:r>
          </a:p>
        </p:txBody>
      </p:sp>
      <p:sp>
        <p:nvSpPr>
          <p:cNvPr id="8" name="Subtitle 2">
            <a:extLst>
              <a:ext uri="{FF2B5EF4-FFF2-40B4-BE49-F238E27FC236}">
                <a16:creationId xmlns:a16="http://schemas.microsoft.com/office/drawing/2014/main" id="{59FE708A-B440-0C47-A0B7-79CFDABE87FE}"/>
              </a:ext>
            </a:extLst>
          </p:cNvPr>
          <p:cNvSpPr>
            <a:spLocks noGrp="1"/>
          </p:cNvSpPr>
          <p:nvPr>
            <p:ph type="subTitle" idx="1" hasCustomPrompt="1"/>
          </p:nvPr>
        </p:nvSpPr>
        <p:spPr>
          <a:xfrm>
            <a:off x="2980982" y="3732323"/>
            <a:ext cx="7596188" cy="830122"/>
          </a:xfrm>
          <a:prstGeom prst="rect">
            <a:avLst/>
          </a:prstGeom>
        </p:spPr>
        <p:txBody>
          <a:bodyPr wrap="square">
            <a:noAutofit/>
          </a:bodyPr>
          <a:lstStyle>
            <a:lvl1pPr marL="0" indent="0" algn="l">
              <a:buNone/>
              <a:defRPr sz="2600" spc="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 Lorem Ipsum</a:t>
            </a:r>
          </a:p>
        </p:txBody>
      </p:sp>
    </p:spTree>
    <p:extLst>
      <p:ext uri="{BB962C8B-B14F-4D97-AF65-F5344CB8AC3E}">
        <p14:creationId xmlns:p14="http://schemas.microsoft.com/office/powerpoint/2010/main" val="2334464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6F4095-F1C1-45C8-81E4-21637976074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780388A0-2695-2A48-802A-F42B89DA2C91}"/>
              </a:ext>
            </a:extLst>
          </p:cNvPr>
          <p:cNvSpPr>
            <a:spLocks noGrp="1"/>
          </p:cNvSpPr>
          <p:nvPr>
            <p:ph type="ctrTitle" hasCustomPrompt="1"/>
          </p:nvPr>
        </p:nvSpPr>
        <p:spPr>
          <a:xfrm>
            <a:off x="2980982" y="2057400"/>
            <a:ext cx="8337506" cy="1534889"/>
          </a:xfrm>
          <a:prstGeom prst="rect">
            <a:avLst/>
          </a:prstGeom>
        </p:spPr>
        <p:txBody>
          <a:bodyPr anchor="b" anchorCtr="0">
            <a:noAutofit/>
          </a:bodyPr>
          <a:lstStyle>
            <a:lvl1pPr algn="l">
              <a:defRPr sz="4700" b="1" spc="-150">
                <a:solidFill>
                  <a:srgbClr val="000000"/>
                </a:solidFill>
              </a:defRPr>
            </a:lvl1pPr>
          </a:lstStyle>
          <a:p>
            <a:r>
              <a:rPr lang="en-US"/>
              <a:t>Section Header 3</a:t>
            </a:r>
          </a:p>
        </p:txBody>
      </p:sp>
      <p:sp>
        <p:nvSpPr>
          <p:cNvPr id="8" name="Subtitle 2">
            <a:extLst>
              <a:ext uri="{FF2B5EF4-FFF2-40B4-BE49-F238E27FC236}">
                <a16:creationId xmlns:a16="http://schemas.microsoft.com/office/drawing/2014/main" id="{59FE708A-B440-0C47-A0B7-79CFDABE87FE}"/>
              </a:ext>
            </a:extLst>
          </p:cNvPr>
          <p:cNvSpPr>
            <a:spLocks noGrp="1"/>
          </p:cNvSpPr>
          <p:nvPr>
            <p:ph type="subTitle" idx="1" hasCustomPrompt="1"/>
          </p:nvPr>
        </p:nvSpPr>
        <p:spPr>
          <a:xfrm>
            <a:off x="2980982" y="3732323"/>
            <a:ext cx="7596188" cy="830122"/>
          </a:xfrm>
          <a:prstGeom prst="rect">
            <a:avLst/>
          </a:prstGeom>
        </p:spPr>
        <p:txBody>
          <a:bodyPr wrap="square">
            <a:noAutofit/>
          </a:bodyPr>
          <a:lstStyle>
            <a:lvl1pPr marL="0" indent="0" algn="l">
              <a:buNone/>
              <a:defRPr sz="2600" spc="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Presentation Subtitle Lorem Ipsum</a:t>
            </a:r>
          </a:p>
        </p:txBody>
      </p:sp>
    </p:spTree>
    <p:extLst>
      <p:ext uri="{BB962C8B-B14F-4D97-AF65-F5344CB8AC3E}">
        <p14:creationId xmlns:p14="http://schemas.microsoft.com/office/powerpoint/2010/main" val="4217900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7141C5-CA5A-D043-831B-6BAF84ED2D87}"/>
              </a:ext>
            </a:extLst>
          </p:cNvPr>
          <p:cNvSpPr>
            <a:spLocks noGrp="1"/>
          </p:cNvSpPr>
          <p:nvPr>
            <p:ph sz="half" idx="1" hasCustomPrompt="1"/>
          </p:nvPr>
        </p:nvSpPr>
        <p:spPr>
          <a:xfrm>
            <a:off x="626728" y="1700784"/>
            <a:ext cx="10841372" cy="435133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4" name="Title 1">
            <a:extLst>
              <a:ext uri="{FF2B5EF4-FFF2-40B4-BE49-F238E27FC236}">
                <a16:creationId xmlns:a16="http://schemas.microsoft.com/office/drawing/2014/main" id="{6F093C5B-1855-FE4C-86A4-0F32F69CE03A}"/>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2484705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Content_subtitle">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7141C5-CA5A-D043-831B-6BAF84ED2D87}"/>
              </a:ext>
            </a:extLst>
          </p:cNvPr>
          <p:cNvSpPr>
            <a:spLocks noGrp="1"/>
          </p:cNvSpPr>
          <p:nvPr>
            <p:ph sz="half" idx="1" hasCustomPrompt="1"/>
          </p:nvPr>
        </p:nvSpPr>
        <p:spPr>
          <a:xfrm>
            <a:off x="626728" y="1700784"/>
            <a:ext cx="10841372" cy="435133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8" name="Title 1">
            <a:extLst>
              <a:ext uri="{FF2B5EF4-FFF2-40B4-BE49-F238E27FC236}">
                <a16:creationId xmlns:a16="http://schemas.microsoft.com/office/drawing/2014/main" id="{0F084496-630B-B247-8F21-A2A5A8508BCF}"/>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
        <p:nvSpPr>
          <p:cNvPr id="9" name="Text Placeholder 3">
            <a:extLst>
              <a:ext uri="{FF2B5EF4-FFF2-40B4-BE49-F238E27FC236}">
                <a16:creationId xmlns:a16="http://schemas.microsoft.com/office/drawing/2014/main" id="{E3162B4C-8AAC-054A-8207-7F3B050AE651}"/>
              </a:ext>
            </a:extLst>
          </p:cNvPr>
          <p:cNvSpPr>
            <a:spLocks noGrp="1"/>
          </p:cNvSpPr>
          <p:nvPr>
            <p:ph type="body" sz="quarter" idx="15"/>
          </p:nvPr>
        </p:nvSpPr>
        <p:spPr>
          <a:xfrm>
            <a:off x="627062" y="922044"/>
            <a:ext cx="10841038" cy="413335"/>
          </a:xfrm>
          <a:prstGeom prst="rect">
            <a:avLst/>
          </a:prstGeom>
        </p:spPr>
        <p:txBody>
          <a:bodyPr anchor="t"/>
          <a:lstStyle>
            <a:lvl1pPr marL="0" indent="0">
              <a:buNone/>
              <a:defRPr sz="2400">
                <a:solidFill>
                  <a:schemeClr val="accent6"/>
                </a:solidFill>
              </a:defRPr>
            </a:lvl1pPr>
            <a:lvl2pPr marL="457200" indent="0">
              <a:buFont typeface="Arial" panose="020B0604020202020204" pitchFamily="34" charset="0"/>
              <a:buNone/>
              <a:defRPr>
                <a:solidFill>
                  <a:schemeClr val="accent6"/>
                </a:solidFill>
              </a:defRPr>
            </a:lvl2pPr>
          </a:lstStyle>
          <a:p>
            <a:pPr lvl="0"/>
            <a:r>
              <a:rPr lang="en-US"/>
              <a:t>Edit Master text styles</a:t>
            </a:r>
          </a:p>
        </p:txBody>
      </p:sp>
    </p:spTree>
    <p:extLst>
      <p:ext uri="{BB962C8B-B14F-4D97-AF65-F5344CB8AC3E}">
        <p14:creationId xmlns:p14="http://schemas.microsoft.com/office/powerpoint/2010/main" val="2485851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Content No Bullets">
    <p:bg>
      <p:bgPr>
        <a:solidFill>
          <a:schemeClr val="bg1"/>
        </a:solidFill>
        <a:effectLst/>
      </p:bgPr>
    </p:bg>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694A426B-0D0E-49BD-B9AF-389607EB3C96}"/>
              </a:ext>
            </a:extLst>
          </p:cNvPr>
          <p:cNvSpPr>
            <a:spLocks noGrp="1"/>
          </p:cNvSpPr>
          <p:nvPr>
            <p:ph type="body" sz="quarter" idx="14" hasCustomPrompt="1"/>
          </p:nvPr>
        </p:nvSpPr>
        <p:spPr>
          <a:xfrm>
            <a:off x="636807" y="1696243"/>
            <a:ext cx="10831293" cy="4383087"/>
          </a:xfrm>
          <a:prstGeom prst="rect">
            <a:avLst/>
          </a:prstGeom>
        </p:spPr>
        <p:txBody>
          <a:bodyPr/>
          <a:lstStyle>
            <a:lvl1pPr marL="0" indent="0">
              <a:spcBef>
                <a:spcPts val="1200"/>
              </a:spcBef>
              <a:spcAft>
                <a:spcPts val="1000"/>
              </a:spcAft>
              <a:buNone/>
              <a:defRPr sz="2100"/>
            </a:lvl1pPr>
            <a:lvl2pPr marL="457200" indent="0">
              <a:spcBef>
                <a:spcPts val="1200"/>
              </a:spcBef>
              <a:spcAft>
                <a:spcPts val="1000"/>
              </a:spcAft>
              <a:buNone/>
              <a:defRPr sz="2100"/>
            </a:lvl2pPr>
            <a:lvl3pPr marL="914400" indent="0">
              <a:spcBef>
                <a:spcPts val="1200"/>
              </a:spcBef>
              <a:spcAft>
                <a:spcPts val="1000"/>
              </a:spcAft>
              <a:buNone/>
              <a:defRPr sz="2100"/>
            </a:lvl3pPr>
            <a:lvl4pPr marL="1371600" indent="0">
              <a:spcBef>
                <a:spcPts val="1200"/>
              </a:spcBef>
              <a:spcAft>
                <a:spcPts val="1000"/>
              </a:spcAft>
              <a:buNone/>
              <a:defRPr sz="2100"/>
            </a:lvl4pPr>
            <a:lvl5pPr marL="1828800" indent="0">
              <a:spcBef>
                <a:spcPts val="1200"/>
              </a:spcBef>
              <a:spcAft>
                <a:spcPts val="1000"/>
              </a:spcAft>
              <a:buNone/>
              <a:defRPr sz="21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a:p>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p:txBody>
      </p:sp>
      <p:sp>
        <p:nvSpPr>
          <p:cNvPr id="4" name="Title 1">
            <a:extLst>
              <a:ext uri="{FF2B5EF4-FFF2-40B4-BE49-F238E27FC236}">
                <a16:creationId xmlns:a16="http://schemas.microsoft.com/office/drawing/2014/main" id="{441D3A31-960D-9646-B0DA-490E9DA721BD}"/>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1726897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No Bullets_subtitle">
    <p:bg>
      <p:bgPr>
        <a:solidFill>
          <a:schemeClr val="bg1"/>
        </a:solidFill>
        <a:effectLst/>
      </p:bgPr>
    </p:bg>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694A426B-0D0E-49BD-B9AF-389607EB3C96}"/>
              </a:ext>
            </a:extLst>
          </p:cNvPr>
          <p:cNvSpPr>
            <a:spLocks noGrp="1"/>
          </p:cNvSpPr>
          <p:nvPr>
            <p:ph type="body" sz="quarter" idx="14" hasCustomPrompt="1"/>
          </p:nvPr>
        </p:nvSpPr>
        <p:spPr>
          <a:xfrm>
            <a:off x="636807" y="1696243"/>
            <a:ext cx="10831293" cy="4383087"/>
          </a:xfrm>
          <a:prstGeom prst="rect">
            <a:avLst/>
          </a:prstGeom>
        </p:spPr>
        <p:txBody>
          <a:bodyPr/>
          <a:lstStyle>
            <a:lvl1pPr marL="0" indent="0">
              <a:spcBef>
                <a:spcPts val="1200"/>
              </a:spcBef>
              <a:spcAft>
                <a:spcPts val="1000"/>
              </a:spcAft>
              <a:buNone/>
              <a:defRPr sz="2100"/>
            </a:lvl1pPr>
            <a:lvl2pPr marL="457200" indent="0">
              <a:spcBef>
                <a:spcPts val="1200"/>
              </a:spcBef>
              <a:spcAft>
                <a:spcPts val="1000"/>
              </a:spcAft>
              <a:buNone/>
              <a:defRPr sz="2100"/>
            </a:lvl2pPr>
            <a:lvl3pPr marL="914400" indent="0">
              <a:spcBef>
                <a:spcPts val="1200"/>
              </a:spcBef>
              <a:spcAft>
                <a:spcPts val="1000"/>
              </a:spcAft>
              <a:buNone/>
              <a:defRPr sz="2100"/>
            </a:lvl3pPr>
            <a:lvl4pPr marL="1371600" indent="0">
              <a:spcBef>
                <a:spcPts val="1200"/>
              </a:spcBef>
              <a:spcAft>
                <a:spcPts val="1000"/>
              </a:spcAft>
              <a:buNone/>
              <a:defRPr sz="2100"/>
            </a:lvl4pPr>
            <a:lvl5pPr marL="1828800" indent="0">
              <a:spcBef>
                <a:spcPts val="1200"/>
              </a:spcBef>
              <a:spcAft>
                <a:spcPts val="1000"/>
              </a:spcAft>
              <a:buNone/>
              <a:defRPr sz="21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a:p>
            <a:r>
              <a:rPr lang="en-US"/>
              <a:t>Lorem ipsum dolor sit </a:t>
            </a:r>
            <a:r>
              <a:rPr lang="en-US" err="1"/>
              <a:t>amet</a:t>
            </a:r>
            <a:r>
              <a:rPr lang="en-US"/>
              <a:t>, </a:t>
            </a:r>
            <a:r>
              <a:rPr lang="en-US" err="1"/>
              <a:t>consectetur</a:t>
            </a:r>
            <a:r>
              <a:rPr lang="en-US"/>
              <a:t> </a:t>
            </a:r>
            <a:r>
              <a:rPr lang="en-US" err="1"/>
              <a:t>adipiscing</a:t>
            </a:r>
            <a:r>
              <a:rPr lang="en-US"/>
              <a:t> </a:t>
            </a:r>
            <a:r>
              <a:rPr lang="en-US" err="1"/>
              <a:t>eli</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a:t>
            </a:r>
          </a:p>
        </p:txBody>
      </p:sp>
      <p:sp>
        <p:nvSpPr>
          <p:cNvPr id="5" name="Title 1">
            <a:extLst>
              <a:ext uri="{FF2B5EF4-FFF2-40B4-BE49-F238E27FC236}">
                <a16:creationId xmlns:a16="http://schemas.microsoft.com/office/drawing/2014/main" id="{612597D4-1743-A446-927D-1A918D82A4B6}"/>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
        <p:nvSpPr>
          <p:cNvPr id="6" name="Text Placeholder 3">
            <a:extLst>
              <a:ext uri="{FF2B5EF4-FFF2-40B4-BE49-F238E27FC236}">
                <a16:creationId xmlns:a16="http://schemas.microsoft.com/office/drawing/2014/main" id="{B06A5158-AF52-2D44-853D-646A374584A4}"/>
              </a:ext>
            </a:extLst>
          </p:cNvPr>
          <p:cNvSpPr>
            <a:spLocks noGrp="1"/>
          </p:cNvSpPr>
          <p:nvPr>
            <p:ph type="body" sz="quarter" idx="15"/>
          </p:nvPr>
        </p:nvSpPr>
        <p:spPr>
          <a:xfrm>
            <a:off x="627062" y="922044"/>
            <a:ext cx="10841038" cy="413335"/>
          </a:xfrm>
          <a:prstGeom prst="rect">
            <a:avLst/>
          </a:prstGeom>
        </p:spPr>
        <p:txBody>
          <a:bodyPr anchor="t"/>
          <a:lstStyle>
            <a:lvl1pPr marL="0" indent="0">
              <a:buNone/>
              <a:defRPr sz="2400">
                <a:solidFill>
                  <a:schemeClr val="accent6"/>
                </a:solidFill>
              </a:defRPr>
            </a:lvl1pPr>
            <a:lvl2pPr marL="457200" indent="0">
              <a:buFont typeface="Arial" panose="020B0604020202020204" pitchFamily="34" charset="0"/>
              <a:buNone/>
              <a:defRPr>
                <a:solidFill>
                  <a:schemeClr val="accent6"/>
                </a:solidFill>
              </a:defRPr>
            </a:lvl2pPr>
          </a:lstStyle>
          <a:p>
            <a:pPr lvl="0"/>
            <a:r>
              <a:rPr lang="en-US"/>
              <a:t>Edit Master text styles</a:t>
            </a:r>
          </a:p>
        </p:txBody>
      </p:sp>
    </p:spTree>
    <p:extLst>
      <p:ext uri="{BB962C8B-B14F-4D97-AF65-F5344CB8AC3E}">
        <p14:creationId xmlns:p14="http://schemas.microsoft.com/office/powerpoint/2010/main" val="479686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7141C5-CA5A-D043-831B-6BAF84ED2D87}"/>
              </a:ext>
            </a:extLst>
          </p:cNvPr>
          <p:cNvSpPr>
            <a:spLocks noGrp="1"/>
          </p:cNvSpPr>
          <p:nvPr>
            <p:ph sz="half" idx="1" hasCustomPrompt="1"/>
          </p:nvPr>
        </p:nvSpPr>
        <p:spPr>
          <a:xfrm>
            <a:off x="626728" y="1700784"/>
            <a:ext cx="5181600" cy="435133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4" name="Content Placeholder 3">
            <a:extLst>
              <a:ext uri="{FF2B5EF4-FFF2-40B4-BE49-F238E27FC236}">
                <a16:creationId xmlns:a16="http://schemas.microsoft.com/office/drawing/2014/main" id="{8C8922C6-1D6C-AB44-BECA-39EC9E894D6D}"/>
              </a:ext>
            </a:extLst>
          </p:cNvPr>
          <p:cNvSpPr>
            <a:spLocks noGrp="1"/>
          </p:cNvSpPr>
          <p:nvPr>
            <p:ph sz="half" idx="2" hasCustomPrompt="1"/>
          </p:nvPr>
        </p:nvSpPr>
        <p:spPr>
          <a:xfrm>
            <a:off x="6181344" y="1700784"/>
            <a:ext cx="5181600" cy="435133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5" name="Title 1">
            <a:extLst>
              <a:ext uri="{FF2B5EF4-FFF2-40B4-BE49-F238E27FC236}">
                <a16:creationId xmlns:a16="http://schemas.microsoft.com/office/drawing/2014/main" id="{53D92680-BEB4-DE46-B4B7-E9C06D2C2DE3}"/>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212888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ntent, caption">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7141C5-CA5A-D043-831B-6BAF84ED2D87}"/>
              </a:ext>
            </a:extLst>
          </p:cNvPr>
          <p:cNvSpPr>
            <a:spLocks noGrp="1"/>
          </p:cNvSpPr>
          <p:nvPr>
            <p:ph sz="half" idx="1"/>
          </p:nvPr>
        </p:nvSpPr>
        <p:spPr>
          <a:xfrm>
            <a:off x="731738" y="1333500"/>
            <a:ext cx="5288062" cy="3594691"/>
          </a:xfrm>
          <a:prstGeom prst="rect">
            <a:avLst/>
          </a:prstGeom>
        </p:spPr>
        <p:txBody>
          <a:bodyPr>
            <a:noAutofit/>
          </a:bodyPr>
          <a:lstStyle>
            <a:lvl1pPr marL="0" indent="0">
              <a:lnSpc>
                <a:spcPct val="90000"/>
              </a:lnSpc>
              <a:buNone/>
              <a:defRPr sz="2000">
                <a:solidFill>
                  <a:schemeClr val="tx1"/>
                </a:solidFill>
              </a:defRPr>
            </a:lvl1pPr>
            <a:lvl2pPr>
              <a:lnSpc>
                <a:spcPts val="2600"/>
              </a:lnSpc>
              <a:defRPr sz="16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p:txBody>
      </p:sp>
      <p:sp>
        <p:nvSpPr>
          <p:cNvPr id="4" name="Content Placeholder 3">
            <a:extLst>
              <a:ext uri="{FF2B5EF4-FFF2-40B4-BE49-F238E27FC236}">
                <a16:creationId xmlns:a16="http://schemas.microsoft.com/office/drawing/2014/main" id="{8C8922C6-1D6C-AB44-BECA-39EC9E894D6D}"/>
              </a:ext>
            </a:extLst>
          </p:cNvPr>
          <p:cNvSpPr>
            <a:spLocks noGrp="1"/>
          </p:cNvSpPr>
          <p:nvPr>
            <p:ph sz="half" idx="2"/>
          </p:nvPr>
        </p:nvSpPr>
        <p:spPr>
          <a:xfrm>
            <a:off x="6181344" y="1333500"/>
            <a:ext cx="5278918" cy="3594691"/>
          </a:xfrm>
          <a:prstGeom prst="rect">
            <a:avLst/>
          </a:prstGeom>
        </p:spPr>
        <p:txBody>
          <a:bodyPr>
            <a:noAutofit/>
          </a:bodyPr>
          <a:lstStyle>
            <a:lvl1pPr marL="0" indent="0">
              <a:lnSpc>
                <a:spcPct val="90000"/>
              </a:lnSpc>
              <a:buNone/>
              <a:defRPr sz="2000">
                <a:solidFill>
                  <a:schemeClr val="tx1"/>
                </a:solidFill>
              </a:defRPr>
            </a:lvl1pPr>
            <a:lvl2pPr>
              <a:lnSpc>
                <a:spcPts val="2600"/>
              </a:lnSpc>
              <a:defRPr sz="16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p:txBody>
      </p:sp>
      <p:sp>
        <p:nvSpPr>
          <p:cNvPr id="7" name="Text Placeholder 6">
            <a:extLst>
              <a:ext uri="{FF2B5EF4-FFF2-40B4-BE49-F238E27FC236}">
                <a16:creationId xmlns:a16="http://schemas.microsoft.com/office/drawing/2014/main" id="{D47C0A4E-F0F5-BE4B-A4E2-B30FB22DBFB9}"/>
              </a:ext>
            </a:extLst>
          </p:cNvPr>
          <p:cNvSpPr>
            <a:spLocks noGrp="1"/>
          </p:cNvSpPr>
          <p:nvPr>
            <p:ph type="body" sz="quarter" idx="13" hasCustomPrompt="1"/>
          </p:nvPr>
        </p:nvSpPr>
        <p:spPr>
          <a:xfrm>
            <a:off x="731738" y="5024738"/>
            <a:ext cx="5284787" cy="855662"/>
          </a:xfrm>
          <a:prstGeom prst="rect">
            <a:avLst/>
          </a:prstGeom>
        </p:spPr>
        <p:txBody>
          <a:bodyPr>
            <a:normAutofit/>
          </a:bodyPr>
          <a:lstStyle>
            <a:lvl1pPr marL="0" indent="0">
              <a:lnSpc>
                <a:spcPct val="90000"/>
              </a:lnSpc>
              <a:buNone/>
              <a:defRPr sz="1800"/>
            </a:lvl1pPr>
          </a:lstStyle>
          <a:p>
            <a:pPr lvl="0"/>
            <a:r>
              <a:rPr lang="en-US"/>
              <a:t>Brief caption or descriptive statement</a:t>
            </a:r>
          </a:p>
          <a:p>
            <a:pPr lvl="0"/>
            <a:r>
              <a:rPr lang="en-US"/>
              <a:t>Relating to picture</a:t>
            </a:r>
          </a:p>
        </p:txBody>
      </p:sp>
      <p:sp>
        <p:nvSpPr>
          <p:cNvPr id="9" name="Text Placeholder 6">
            <a:extLst>
              <a:ext uri="{FF2B5EF4-FFF2-40B4-BE49-F238E27FC236}">
                <a16:creationId xmlns:a16="http://schemas.microsoft.com/office/drawing/2014/main" id="{B0F1D633-E4A8-504F-A385-0A6D0310CE04}"/>
              </a:ext>
            </a:extLst>
          </p:cNvPr>
          <p:cNvSpPr>
            <a:spLocks noGrp="1"/>
          </p:cNvSpPr>
          <p:nvPr>
            <p:ph type="body" sz="quarter" idx="14" hasCustomPrompt="1"/>
          </p:nvPr>
        </p:nvSpPr>
        <p:spPr>
          <a:xfrm>
            <a:off x="6181345" y="5024738"/>
            <a:ext cx="5286755" cy="855662"/>
          </a:xfrm>
          <a:prstGeom prst="rect">
            <a:avLst/>
          </a:prstGeom>
        </p:spPr>
        <p:txBody>
          <a:bodyPr>
            <a:normAutofit/>
          </a:bodyPr>
          <a:lstStyle>
            <a:lvl1pPr marL="0" indent="0">
              <a:lnSpc>
                <a:spcPct val="90000"/>
              </a:lnSpc>
              <a:buNone/>
              <a:defRPr sz="1800"/>
            </a:lvl1pPr>
          </a:lstStyle>
          <a:p>
            <a:pPr lvl="0"/>
            <a:r>
              <a:rPr lang="en-US"/>
              <a:t>Brief caption or descriptive statement</a:t>
            </a:r>
          </a:p>
          <a:p>
            <a:pPr lvl="0"/>
            <a:r>
              <a:rPr lang="en-US"/>
              <a:t>Relating to picture</a:t>
            </a:r>
          </a:p>
        </p:txBody>
      </p:sp>
      <p:sp>
        <p:nvSpPr>
          <p:cNvPr id="10" name="Title 1">
            <a:extLst>
              <a:ext uri="{FF2B5EF4-FFF2-40B4-BE49-F238E27FC236}">
                <a16:creationId xmlns:a16="http://schemas.microsoft.com/office/drawing/2014/main" id="{A6097DE4-2D58-9F48-A5E5-D21F3555BEE6}"/>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169822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7EF4E-7F3C-344C-869D-739632A746A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728D78B8-3307-884E-AF7D-2790FE6EFB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16F094A-5A30-804B-B0FE-621CE3CB42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B3629EA-E835-4C4E-9472-51FC1396A042}"/>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6" name="Footer Placeholder 5">
            <a:extLst>
              <a:ext uri="{FF2B5EF4-FFF2-40B4-BE49-F238E27FC236}">
                <a16:creationId xmlns:a16="http://schemas.microsoft.com/office/drawing/2014/main" id="{BB2789C2-2132-E34B-B75A-261E81C3EAE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3C5F54A-45A0-254D-8490-C21CA449E610}"/>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42622132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ntent, heading">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C2335BB-2964-344F-B83D-44BDDABCAA20}"/>
              </a:ext>
            </a:extLst>
          </p:cNvPr>
          <p:cNvSpPr>
            <a:spLocks noGrp="1"/>
          </p:cNvSpPr>
          <p:nvPr>
            <p:ph type="body" idx="1"/>
          </p:nvPr>
        </p:nvSpPr>
        <p:spPr>
          <a:xfrm>
            <a:off x="628315" y="1298448"/>
            <a:ext cx="5373198" cy="823912"/>
          </a:xfrm>
          <a:prstGeom prst="rect">
            <a:avLst/>
          </a:prstGeom>
        </p:spPr>
        <p:txBody>
          <a:bodyPr anchor="b">
            <a:noAutofit/>
          </a:bodyP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F9C4B78-4F24-244A-AF91-2CE9B5EFFCA4}"/>
              </a:ext>
            </a:extLst>
          </p:cNvPr>
          <p:cNvSpPr>
            <a:spLocks noGrp="1"/>
          </p:cNvSpPr>
          <p:nvPr>
            <p:ph sz="half" idx="2" hasCustomPrompt="1"/>
          </p:nvPr>
        </p:nvSpPr>
        <p:spPr>
          <a:xfrm>
            <a:off x="628316" y="2185416"/>
            <a:ext cx="5391484" cy="368458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5" name="Text Placeholder 4">
            <a:extLst>
              <a:ext uri="{FF2B5EF4-FFF2-40B4-BE49-F238E27FC236}">
                <a16:creationId xmlns:a16="http://schemas.microsoft.com/office/drawing/2014/main" id="{13CE70E2-69C2-0143-9D3A-18C5F025E43E}"/>
              </a:ext>
            </a:extLst>
          </p:cNvPr>
          <p:cNvSpPr>
            <a:spLocks noGrp="1"/>
          </p:cNvSpPr>
          <p:nvPr>
            <p:ph type="body" sz="quarter" idx="3"/>
          </p:nvPr>
        </p:nvSpPr>
        <p:spPr>
          <a:xfrm>
            <a:off x="6190488" y="1298448"/>
            <a:ext cx="5277612" cy="823912"/>
          </a:xfrm>
          <a:prstGeom prst="rect">
            <a:avLst/>
          </a:prstGeom>
        </p:spPr>
        <p:txBody>
          <a:bodyPr anchor="b">
            <a:noAutofit/>
          </a:bodyP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1AFB09C-3870-2A4D-A9D8-F70837E45014}"/>
              </a:ext>
            </a:extLst>
          </p:cNvPr>
          <p:cNvSpPr>
            <a:spLocks noGrp="1"/>
          </p:cNvSpPr>
          <p:nvPr>
            <p:ph sz="quarter" idx="4" hasCustomPrompt="1"/>
          </p:nvPr>
        </p:nvSpPr>
        <p:spPr>
          <a:xfrm>
            <a:off x="6190488" y="2185416"/>
            <a:ext cx="5277612" cy="3684588"/>
          </a:xfrm>
          <a:prstGeom prst="rect">
            <a:avLst/>
          </a:prstGeom>
        </p:spPr>
        <p:txBody>
          <a:bodyPr>
            <a:noAutofit/>
          </a:bodyPr>
          <a:lstStyle>
            <a:lvl1pPr>
              <a:lnSpc>
                <a:spcPct val="90000"/>
              </a:lnSpc>
              <a:spcBef>
                <a:spcPts val="1400"/>
              </a:spcBef>
              <a:defRPr sz="2200">
                <a:solidFill>
                  <a:schemeClr val="tx1"/>
                </a:solidFill>
              </a:defRPr>
            </a:lvl1pPr>
            <a:lvl2pPr>
              <a:lnSpc>
                <a:spcPct val="90000"/>
              </a:lnSpc>
              <a:spcBef>
                <a:spcPts val="900"/>
              </a:spcBef>
              <a:defRPr sz="18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a:t>First level bulleted text is Arial 22 pt.</a:t>
            </a:r>
          </a:p>
          <a:p>
            <a:pPr lvl="1"/>
            <a:r>
              <a:rPr lang="en-US"/>
              <a:t>Second level text  (press tab key) is 18 pt.</a:t>
            </a:r>
          </a:p>
          <a:p>
            <a:r>
              <a:rPr lang="en-US"/>
              <a:t>Arial is the only font used in the template</a:t>
            </a:r>
          </a:p>
          <a:p>
            <a:r>
              <a:rPr lang="en-US"/>
              <a:t>All bulleted text is sentence case (capitalize first letter 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7" name="Title 1">
            <a:extLst>
              <a:ext uri="{FF2B5EF4-FFF2-40B4-BE49-F238E27FC236}">
                <a16:creationId xmlns:a16="http://schemas.microsoft.com/office/drawing/2014/main" id="{E178A031-37AD-504A-92DC-F014AEAFD600}"/>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35605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hree Content">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7141C5-CA5A-D043-831B-6BAF84ED2D87}"/>
              </a:ext>
            </a:extLst>
          </p:cNvPr>
          <p:cNvSpPr>
            <a:spLocks noGrp="1"/>
          </p:cNvSpPr>
          <p:nvPr>
            <p:ph sz="half" idx="1" hasCustomPrompt="1"/>
          </p:nvPr>
        </p:nvSpPr>
        <p:spPr>
          <a:xfrm>
            <a:off x="626465" y="1700784"/>
            <a:ext cx="3473450" cy="4351338"/>
          </a:xfrm>
          <a:prstGeom prst="rect">
            <a:avLst/>
          </a:prstGeom>
        </p:spPr>
        <p:txBody>
          <a:bodyPr>
            <a:noAutofit/>
          </a:bodyPr>
          <a:lstStyle>
            <a:lvl1pPr>
              <a:lnSpc>
                <a:spcPct val="90000"/>
              </a:lnSpc>
              <a:spcBef>
                <a:spcPts val="1000"/>
              </a:spcBef>
              <a:defRPr sz="1800">
                <a:solidFill>
                  <a:schemeClr val="tx1"/>
                </a:solidFill>
              </a:defRPr>
            </a:lvl1pPr>
            <a:lvl2pPr>
              <a:lnSpc>
                <a:spcPct val="90000"/>
              </a:lnSpc>
              <a:spcBef>
                <a:spcPts val="600"/>
              </a:spcBef>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4" name="Content Placeholder 3">
            <a:extLst>
              <a:ext uri="{FF2B5EF4-FFF2-40B4-BE49-F238E27FC236}">
                <a16:creationId xmlns:a16="http://schemas.microsoft.com/office/drawing/2014/main" id="{8C8922C6-1D6C-AB44-BECA-39EC9E894D6D}"/>
              </a:ext>
            </a:extLst>
          </p:cNvPr>
          <p:cNvSpPr>
            <a:spLocks noGrp="1"/>
          </p:cNvSpPr>
          <p:nvPr>
            <p:ph sz="half" idx="2" hasCustomPrompt="1"/>
          </p:nvPr>
        </p:nvSpPr>
        <p:spPr>
          <a:xfrm>
            <a:off x="4263427" y="1700784"/>
            <a:ext cx="3473450" cy="4351338"/>
          </a:xfrm>
          <a:prstGeom prst="rect">
            <a:avLst/>
          </a:prstGeom>
        </p:spPr>
        <p:txBody>
          <a:bodyPr>
            <a:noAutofit/>
          </a:bodyPr>
          <a:lstStyle>
            <a:lvl1pPr>
              <a:lnSpc>
                <a:spcPct val="90000"/>
              </a:lnSpc>
              <a:spcBef>
                <a:spcPts val="1000"/>
              </a:spcBef>
              <a:defRPr sz="1800">
                <a:solidFill>
                  <a:schemeClr val="tx1"/>
                </a:solidFill>
              </a:defRPr>
            </a:lvl1pPr>
            <a:lvl2pPr>
              <a:lnSpc>
                <a:spcPct val="90000"/>
              </a:lnSpc>
              <a:spcBef>
                <a:spcPts val="600"/>
              </a:spcBef>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6" name="Content Placeholder 3">
            <a:extLst>
              <a:ext uri="{FF2B5EF4-FFF2-40B4-BE49-F238E27FC236}">
                <a16:creationId xmlns:a16="http://schemas.microsoft.com/office/drawing/2014/main" id="{F2B631D9-C77C-824C-BCBE-8B7BFAF111D9}"/>
              </a:ext>
            </a:extLst>
          </p:cNvPr>
          <p:cNvSpPr>
            <a:spLocks noGrp="1"/>
          </p:cNvSpPr>
          <p:nvPr>
            <p:ph sz="half" idx="13" hasCustomPrompt="1"/>
          </p:nvPr>
        </p:nvSpPr>
        <p:spPr>
          <a:xfrm>
            <a:off x="7900389" y="1700784"/>
            <a:ext cx="3470276" cy="4351338"/>
          </a:xfrm>
          <a:prstGeom prst="rect">
            <a:avLst/>
          </a:prstGeom>
        </p:spPr>
        <p:txBody>
          <a:bodyPr>
            <a:noAutofit/>
          </a:bodyPr>
          <a:lstStyle>
            <a:lvl1pPr>
              <a:lnSpc>
                <a:spcPct val="90000"/>
              </a:lnSpc>
              <a:spcBef>
                <a:spcPts val="1000"/>
              </a:spcBef>
              <a:defRPr sz="1800">
                <a:solidFill>
                  <a:schemeClr val="tx1"/>
                </a:solidFill>
              </a:defRPr>
            </a:lvl1pPr>
            <a:lvl2pPr>
              <a:lnSpc>
                <a:spcPct val="90000"/>
              </a:lnSpc>
              <a:spcBef>
                <a:spcPts val="600"/>
              </a:spcBef>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7" name="Title 1">
            <a:extLst>
              <a:ext uri="{FF2B5EF4-FFF2-40B4-BE49-F238E27FC236}">
                <a16:creationId xmlns:a16="http://schemas.microsoft.com/office/drawing/2014/main" id="{547D5C90-51D3-B846-A0DB-89367F833066}"/>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2576925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hree Content, heading, subtitle">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C2335BB-2964-344F-B83D-44BDDABCAA20}"/>
              </a:ext>
            </a:extLst>
          </p:cNvPr>
          <p:cNvSpPr>
            <a:spLocks noGrp="1"/>
          </p:cNvSpPr>
          <p:nvPr>
            <p:ph type="body" idx="1"/>
          </p:nvPr>
        </p:nvSpPr>
        <p:spPr>
          <a:xfrm>
            <a:off x="628316" y="1298448"/>
            <a:ext cx="3569033" cy="822960"/>
          </a:xfrm>
          <a:prstGeom prst="rect">
            <a:avLst/>
          </a:prstGeom>
        </p:spPr>
        <p:txBody>
          <a:bodyPr anchor="b">
            <a:noAutofit/>
          </a:bodyPr>
          <a:lstStyle>
            <a:lvl1pPr marL="0" indent="0">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F9C4B78-4F24-244A-AF91-2CE9B5EFFCA4}"/>
              </a:ext>
            </a:extLst>
          </p:cNvPr>
          <p:cNvSpPr>
            <a:spLocks noGrp="1"/>
          </p:cNvSpPr>
          <p:nvPr>
            <p:ph sz="half" idx="2" hasCustomPrompt="1"/>
          </p:nvPr>
        </p:nvSpPr>
        <p:spPr>
          <a:xfrm>
            <a:off x="628316" y="2185416"/>
            <a:ext cx="3569033" cy="3994722"/>
          </a:xfrm>
          <a:prstGeom prst="rect">
            <a:avLst/>
          </a:prstGeom>
        </p:spPr>
        <p:txBody>
          <a:bodyPr>
            <a:noAutofit/>
          </a:bodyPr>
          <a:lstStyle>
            <a:lvl1pPr>
              <a:lnSpc>
                <a:spcPts val="2000"/>
              </a:lnSpc>
              <a:defRPr sz="1800">
                <a:solidFill>
                  <a:schemeClr val="tx1"/>
                </a:solidFill>
              </a:defRPr>
            </a:lvl1pPr>
            <a:lvl2pPr>
              <a:lnSpc>
                <a:spcPts val="2000"/>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8" name="Text Placeholder 2">
            <a:extLst>
              <a:ext uri="{FF2B5EF4-FFF2-40B4-BE49-F238E27FC236}">
                <a16:creationId xmlns:a16="http://schemas.microsoft.com/office/drawing/2014/main" id="{F4EE19DC-8D4E-D341-8AA8-3FB30FDC4F26}"/>
              </a:ext>
            </a:extLst>
          </p:cNvPr>
          <p:cNvSpPr>
            <a:spLocks noGrp="1"/>
          </p:cNvSpPr>
          <p:nvPr>
            <p:ph type="body" idx="13"/>
          </p:nvPr>
        </p:nvSpPr>
        <p:spPr>
          <a:xfrm>
            <a:off x="4259607" y="1298448"/>
            <a:ext cx="3573117" cy="822960"/>
          </a:xfrm>
          <a:prstGeom prst="rect">
            <a:avLst/>
          </a:prstGeom>
        </p:spPr>
        <p:txBody>
          <a:bodyPr anchor="b">
            <a:noAutofit/>
          </a:bodyPr>
          <a:lstStyle>
            <a:lvl1pPr marL="0" indent="0">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Content Placeholder 3">
            <a:extLst>
              <a:ext uri="{FF2B5EF4-FFF2-40B4-BE49-F238E27FC236}">
                <a16:creationId xmlns:a16="http://schemas.microsoft.com/office/drawing/2014/main" id="{3A2BD903-D929-C24D-98CA-F0E2548FB58C}"/>
              </a:ext>
            </a:extLst>
          </p:cNvPr>
          <p:cNvSpPr>
            <a:spLocks noGrp="1"/>
          </p:cNvSpPr>
          <p:nvPr>
            <p:ph sz="half" idx="14" hasCustomPrompt="1"/>
          </p:nvPr>
        </p:nvSpPr>
        <p:spPr>
          <a:xfrm>
            <a:off x="4259607" y="2185416"/>
            <a:ext cx="3573117" cy="3994722"/>
          </a:xfrm>
          <a:prstGeom prst="rect">
            <a:avLst/>
          </a:prstGeom>
        </p:spPr>
        <p:txBody>
          <a:bodyPr>
            <a:noAutofit/>
          </a:bodyPr>
          <a:lstStyle>
            <a:lvl1pPr>
              <a:lnSpc>
                <a:spcPts val="2000"/>
              </a:lnSpc>
              <a:defRPr sz="1800">
                <a:solidFill>
                  <a:schemeClr val="tx1"/>
                </a:solidFill>
              </a:defRPr>
            </a:lvl1pPr>
            <a:lvl2pPr>
              <a:lnSpc>
                <a:spcPts val="2000"/>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1" name="Text Placeholder 2">
            <a:extLst>
              <a:ext uri="{FF2B5EF4-FFF2-40B4-BE49-F238E27FC236}">
                <a16:creationId xmlns:a16="http://schemas.microsoft.com/office/drawing/2014/main" id="{E4048257-3ABC-6D48-888B-07E54907D07B}"/>
              </a:ext>
            </a:extLst>
          </p:cNvPr>
          <p:cNvSpPr>
            <a:spLocks noGrp="1"/>
          </p:cNvSpPr>
          <p:nvPr>
            <p:ph type="body" idx="15"/>
          </p:nvPr>
        </p:nvSpPr>
        <p:spPr>
          <a:xfrm>
            <a:off x="7893263" y="1298448"/>
            <a:ext cx="3573117" cy="822960"/>
          </a:xfrm>
          <a:prstGeom prst="rect">
            <a:avLst/>
          </a:prstGeom>
        </p:spPr>
        <p:txBody>
          <a:bodyPr anchor="b">
            <a:noAutofit/>
          </a:bodyPr>
          <a:lstStyle>
            <a:lvl1pPr marL="0" indent="0">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3">
            <a:extLst>
              <a:ext uri="{FF2B5EF4-FFF2-40B4-BE49-F238E27FC236}">
                <a16:creationId xmlns:a16="http://schemas.microsoft.com/office/drawing/2014/main" id="{DD2C53F7-B3F3-6E4E-8CD8-FE8394323B47}"/>
              </a:ext>
            </a:extLst>
          </p:cNvPr>
          <p:cNvSpPr>
            <a:spLocks noGrp="1"/>
          </p:cNvSpPr>
          <p:nvPr>
            <p:ph sz="half" idx="16" hasCustomPrompt="1"/>
          </p:nvPr>
        </p:nvSpPr>
        <p:spPr>
          <a:xfrm>
            <a:off x="7893263" y="2185416"/>
            <a:ext cx="3573117" cy="3994722"/>
          </a:xfrm>
          <a:prstGeom prst="rect">
            <a:avLst/>
          </a:prstGeom>
        </p:spPr>
        <p:txBody>
          <a:bodyPr>
            <a:noAutofit/>
          </a:bodyPr>
          <a:lstStyle>
            <a:lvl1pPr>
              <a:lnSpc>
                <a:spcPts val="2000"/>
              </a:lnSpc>
              <a:defRPr sz="1800">
                <a:solidFill>
                  <a:schemeClr val="tx1"/>
                </a:solidFill>
              </a:defRPr>
            </a:lvl1pPr>
            <a:lvl2pPr>
              <a:lnSpc>
                <a:spcPts val="2000"/>
              </a:lnSpc>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First level bulleted text is </a:t>
            </a:r>
            <a:br>
              <a:rPr lang="en-US"/>
            </a:br>
            <a:r>
              <a:rPr lang="en-US"/>
              <a:t>Arial 18 pt.</a:t>
            </a:r>
          </a:p>
          <a:p>
            <a:pPr lvl="1"/>
            <a:r>
              <a:rPr lang="en-US"/>
              <a:t>Second level text (press tab key) is 14 pt.</a:t>
            </a:r>
          </a:p>
          <a:p>
            <a:r>
              <a:rPr lang="en-US"/>
              <a:t>Arial is the only font used </a:t>
            </a:r>
            <a:br>
              <a:rPr lang="en-US"/>
            </a:br>
            <a:r>
              <a:rPr lang="en-US"/>
              <a:t>in the template</a:t>
            </a:r>
          </a:p>
          <a:p>
            <a:r>
              <a:rPr lang="en-US"/>
              <a:t>All bulleted text is sentence case (capitalize first letter </a:t>
            </a:r>
            <a:br>
              <a:rPr lang="en-US"/>
            </a:br>
            <a:r>
              <a:rPr lang="en-US"/>
              <a:t>of first word)</a:t>
            </a:r>
          </a:p>
          <a:p>
            <a:r>
              <a:rPr lang="en-US"/>
              <a:t>Use </a:t>
            </a:r>
            <a:r>
              <a:rPr lang="en-US" b="1">
                <a:solidFill>
                  <a:schemeClr val="accent6"/>
                </a:solidFill>
              </a:rPr>
              <a:t>bold</a:t>
            </a:r>
            <a:r>
              <a:rPr lang="en-US">
                <a:solidFill>
                  <a:schemeClr val="accent6"/>
                </a:solidFill>
              </a:rPr>
              <a:t>, red </a:t>
            </a:r>
            <a:r>
              <a:rPr lang="en-US"/>
              <a:t>or both to highlight text</a:t>
            </a:r>
          </a:p>
        </p:txBody>
      </p:sp>
      <p:sp>
        <p:nvSpPr>
          <p:cNvPr id="12" name="Title 1">
            <a:extLst>
              <a:ext uri="{FF2B5EF4-FFF2-40B4-BE49-F238E27FC236}">
                <a16:creationId xmlns:a16="http://schemas.microsoft.com/office/drawing/2014/main" id="{64A46A50-B903-3347-8772-58625E888DDF}"/>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
        <p:nvSpPr>
          <p:cNvPr id="14" name="Text Placeholder 3">
            <a:extLst>
              <a:ext uri="{FF2B5EF4-FFF2-40B4-BE49-F238E27FC236}">
                <a16:creationId xmlns:a16="http://schemas.microsoft.com/office/drawing/2014/main" id="{42E9CA0C-3C26-4A44-8287-9C4E9B9334E7}"/>
              </a:ext>
            </a:extLst>
          </p:cNvPr>
          <p:cNvSpPr>
            <a:spLocks noGrp="1"/>
          </p:cNvSpPr>
          <p:nvPr>
            <p:ph type="body" sz="quarter" idx="17"/>
          </p:nvPr>
        </p:nvSpPr>
        <p:spPr>
          <a:xfrm>
            <a:off x="627062" y="922044"/>
            <a:ext cx="10841038" cy="413335"/>
          </a:xfrm>
          <a:prstGeom prst="rect">
            <a:avLst/>
          </a:prstGeom>
        </p:spPr>
        <p:txBody>
          <a:bodyPr anchor="t"/>
          <a:lstStyle>
            <a:lvl1pPr marL="0" indent="0">
              <a:buNone/>
              <a:defRPr sz="2400">
                <a:solidFill>
                  <a:schemeClr val="accent6"/>
                </a:solidFill>
              </a:defRPr>
            </a:lvl1pPr>
            <a:lvl2pPr marL="457200" indent="0">
              <a:buFont typeface="Arial" panose="020B0604020202020204" pitchFamily="34" charset="0"/>
              <a:buNone/>
              <a:defRPr>
                <a:solidFill>
                  <a:schemeClr val="accent6"/>
                </a:solidFill>
              </a:defRPr>
            </a:lvl2pPr>
          </a:lstStyle>
          <a:p>
            <a:pPr lvl="0"/>
            <a:r>
              <a:rPr lang="en-US"/>
              <a:t>Edit Master text styles</a:t>
            </a:r>
          </a:p>
        </p:txBody>
      </p:sp>
    </p:spTree>
    <p:extLst>
      <p:ext uri="{BB962C8B-B14F-4D97-AF65-F5344CB8AC3E}">
        <p14:creationId xmlns:p14="http://schemas.microsoft.com/office/powerpoint/2010/main" val="378904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4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guide id="3" pos="1145">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FB62BDF-09FE-7041-A88C-CA70903E3763}"/>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110240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Only_subtitle">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139B9B9-ED44-2447-974C-7B2A212A9138}"/>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
        <p:nvSpPr>
          <p:cNvPr id="6" name="Text Placeholder 3">
            <a:extLst>
              <a:ext uri="{FF2B5EF4-FFF2-40B4-BE49-F238E27FC236}">
                <a16:creationId xmlns:a16="http://schemas.microsoft.com/office/drawing/2014/main" id="{0FB58AD4-B5F7-C348-B8E3-10DC77F1F991}"/>
              </a:ext>
            </a:extLst>
          </p:cNvPr>
          <p:cNvSpPr>
            <a:spLocks noGrp="1"/>
          </p:cNvSpPr>
          <p:nvPr>
            <p:ph type="body" sz="quarter" idx="15"/>
          </p:nvPr>
        </p:nvSpPr>
        <p:spPr>
          <a:xfrm>
            <a:off x="627062" y="922044"/>
            <a:ext cx="10841038" cy="413335"/>
          </a:xfrm>
          <a:prstGeom prst="rect">
            <a:avLst/>
          </a:prstGeom>
        </p:spPr>
        <p:txBody>
          <a:bodyPr anchor="t"/>
          <a:lstStyle>
            <a:lvl1pPr marL="0" indent="0">
              <a:buNone/>
              <a:defRPr sz="2400">
                <a:solidFill>
                  <a:schemeClr val="accent6"/>
                </a:solidFill>
              </a:defRPr>
            </a:lvl1pPr>
            <a:lvl2pPr marL="457200" indent="0">
              <a:buFont typeface="Arial" panose="020B0604020202020204" pitchFamily="34" charset="0"/>
              <a:buNone/>
              <a:defRPr>
                <a:solidFill>
                  <a:schemeClr val="accent6"/>
                </a:solidFill>
              </a:defRPr>
            </a:lvl2pPr>
          </a:lstStyle>
          <a:p>
            <a:pPr lvl="0"/>
            <a:r>
              <a:rPr lang="en-US"/>
              <a:t>Edit Master text styles</a:t>
            </a:r>
          </a:p>
        </p:txBody>
      </p:sp>
    </p:spTree>
    <p:extLst>
      <p:ext uri="{BB962C8B-B14F-4D97-AF65-F5344CB8AC3E}">
        <p14:creationId xmlns:p14="http://schemas.microsoft.com/office/powerpoint/2010/main" val="102303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56">
          <p15:clr>
            <a:srgbClr val="FBAE40"/>
          </p15:clr>
        </p15:guide>
        <p15:guide id="2" orient="horz" pos="4104">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FCEF4AC-497F-6740-AF4C-F4E7F5B8A781}"/>
              </a:ext>
            </a:extLst>
          </p:cNvPr>
          <p:cNvSpPr>
            <a:spLocks noGrp="1"/>
          </p:cNvSpPr>
          <p:nvPr>
            <p:ph type="pic" sz="quarter" idx="13"/>
          </p:nvPr>
        </p:nvSpPr>
        <p:spPr>
          <a:xfrm>
            <a:off x="731837" y="1333501"/>
            <a:ext cx="7100887" cy="4550134"/>
          </a:xfrm>
          <a:prstGeom prst="rect">
            <a:avLst/>
          </a:prstGeom>
        </p:spPr>
        <p:txBody>
          <a:bodyPr/>
          <a:lstStyle>
            <a:lvl1pPr marL="0" indent="0">
              <a:buNone/>
              <a:defRPr/>
            </a:lvl1pPr>
          </a:lstStyle>
          <a:p>
            <a:r>
              <a:rPr lang="en-US"/>
              <a:t>Click icon to add picture</a:t>
            </a:r>
          </a:p>
        </p:txBody>
      </p:sp>
      <p:sp>
        <p:nvSpPr>
          <p:cNvPr id="9" name="Text Placeholder 8">
            <a:extLst>
              <a:ext uri="{FF2B5EF4-FFF2-40B4-BE49-F238E27FC236}">
                <a16:creationId xmlns:a16="http://schemas.microsoft.com/office/drawing/2014/main" id="{6AD0FC58-C2A0-D94B-B6DA-C2E33F42598A}"/>
              </a:ext>
            </a:extLst>
          </p:cNvPr>
          <p:cNvSpPr>
            <a:spLocks noGrp="1"/>
          </p:cNvSpPr>
          <p:nvPr>
            <p:ph type="body" sz="quarter" idx="14" hasCustomPrompt="1"/>
          </p:nvPr>
        </p:nvSpPr>
        <p:spPr>
          <a:xfrm>
            <a:off x="7899816" y="1333502"/>
            <a:ext cx="3568284" cy="4550132"/>
          </a:xfrm>
          <a:prstGeom prst="rect">
            <a:avLst/>
          </a:prstGeom>
        </p:spPr>
        <p:txBody>
          <a:bodyPr>
            <a:normAutofit/>
          </a:bodyPr>
          <a:lstStyle>
            <a:lvl1pPr marL="0" indent="0">
              <a:lnSpc>
                <a:spcPct val="90000"/>
              </a:lnSpc>
              <a:buNone/>
              <a:defRPr sz="2000"/>
            </a:lvl1pPr>
          </a:lstStyle>
          <a:p>
            <a:pPr lvl="0"/>
            <a:r>
              <a:rPr lang="en-US" sz="2000"/>
              <a:t>Brief caption or descriptive</a:t>
            </a:r>
          </a:p>
          <a:p>
            <a:pPr lvl="0"/>
            <a:r>
              <a:rPr lang="en-US" sz="2000"/>
              <a:t>Statement relating to picture</a:t>
            </a:r>
            <a:endParaRPr lang="en-US"/>
          </a:p>
        </p:txBody>
      </p:sp>
      <p:sp>
        <p:nvSpPr>
          <p:cNvPr id="6" name="Title 1">
            <a:extLst>
              <a:ext uri="{FF2B5EF4-FFF2-40B4-BE49-F238E27FC236}">
                <a16:creationId xmlns:a16="http://schemas.microsoft.com/office/drawing/2014/main" id="{88BCE58D-A19F-254D-833D-BE1804D1BD04}"/>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2033458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Pictures with Captions">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FCEF4AC-497F-6740-AF4C-F4E7F5B8A781}"/>
              </a:ext>
            </a:extLst>
          </p:cNvPr>
          <p:cNvSpPr>
            <a:spLocks noGrp="1"/>
          </p:cNvSpPr>
          <p:nvPr>
            <p:ph type="pic" sz="quarter" idx="13"/>
          </p:nvPr>
        </p:nvSpPr>
        <p:spPr>
          <a:xfrm>
            <a:off x="731117" y="1333500"/>
            <a:ext cx="5284052" cy="3601721"/>
          </a:xfrm>
          <a:prstGeom prst="rect">
            <a:avLst/>
          </a:prstGeom>
        </p:spPr>
        <p:txBody>
          <a:bodyPr/>
          <a:lstStyle>
            <a:lvl1pPr marL="0" indent="0">
              <a:buNone/>
              <a:defRPr/>
            </a:lvl1pPr>
          </a:lstStyle>
          <a:p>
            <a:r>
              <a:rPr lang="en-US"/>
              <a:t>Click icon to add picture</a:t>
            </a:r>
          </a:p>
        </p:txBody>
      </p:sp>
      <p:sp>
        <p:nvSpPr>
          <p:cNvPr id="8" name="Picture Placeholder 6">
            <a:extLst>
              <a:ext uri="{FF2B5EF4-FFF2-40B4-BE49-F238E27FC236}">
                <a16:creationId xmlns:a16="http://schemas.microsoft.com/office/drawing/2014/main" id="{341FA6D0-835B-D64B-A6E9-EB320408D705}"/>
              </a:ext>
            </a:extLst>
          </p:cNvPr>
          <p:cNvSpPr>
            <a:spLocks noGrp="1"/>
          </p:cNvSpPr>
          <p:nvPr>
            <p:ph type="pic" sz="quarter" idx="14"/>
          </p:nvPr>
        </p:nvSpPr>
        <p:spPr>
          <a:xfrm>
            <a:off x="6176833" y="1333500"/>
            <a:ext cx="5291267" cy="3616547"/>
          </a:xfrm>
          <a:prstGeom prst="rect">
            <a:avLst/>
          </a:prstGeom>
        </p:spPr>
        <p:txBody>
          <a:bodyPr/>
          <a:lstStyle>
            <a:lvl1pPr marL="0" indent="0">
              <a:buNone/>
              <a:defRPr/>
            </a:lvl1pPr>
          </a:lstStyle>
          <a:p>
            <a:r>
              <a:rPr lang="en-US"/>
              <a:t>Click icon to add picture</a:t>
            </a:r>
          </a:p>
        </p:txBody>
      </p:sp>
      <p:sp>
        <p:nvSpPr>
          <p:cNvPr id="10" name="Text Placeholder 9">
            <a:extLst>
              <a:ext uri="{FF2B5EF4-FFF2-40B4-BE49-F238E27FC236}">
                <a16:creationId xmlns:a16="http://schemas.microsoft.com/office/drawing/2014/main" id="{4CDA9026-475B-C846-B13C-BE18FA354E2B}"/>
              </a:ext>
            </a:extLst>
          </p:cNvPr>
          <p:cNvSpPr>
            <a:spLocks noGrp="1"/>
          </p:cNvSpPr>
          <p:nvPr>
            <p:ph type="body" sz="quarter" idx="15" hasCustomPrompt="1"/>
          </p:nvPr>
        </p:nvSpPr>
        <p:spPr>
          <a:xfrm>
            <a:off x="732355" y="5056551"/>
            <a:ext cx="5284052" cy="827087"/>
          </a:xfrm>
          <a:prstGeom prst="rect">
            <a:avLst/>
          </a:prstGeom>
        </p:spPr>
        <p:txBody>
          <a:bodyPr>
            <a:normAutofit/>
          </a:bodyPr>
          <a:lstStyle>
            <a:lvl1pPr marL="0" indent="0">
              <a:buNone/>
              <a:defRPr sz="1800"/>
            </a:lvl1pPr>
          </a:lstStyle>
          <a:p>
            <a:pPr lvl="0"/>
            <a:r>
              <a:rPr lang="en-US" sz="1800"/>
              <a:t>Brief caption or descriptive statement relating </a:t>
            </a:r>
            <a:br>
              <a:rPr lang="en-US" sz="1800"/>
            </a:br>
            <a:r>
              <a:rPr lang="en-US" sz="1800"/>
              <a:t>to picture</a:t>
            </a:r>
            <a:endParaRPr lang="en-US"/>
          </a:p>
        </p:txBody>
      </p:sp>
      <p:sp>
        <p:nvSpPr>
          <p:cNvPr id="11" name="Text Placeholder 9">
            <a:extLst>
              <a:ext uri="{FF2B5EF4-FFF2-40B4-BE49-F238E27FC236}">
                <a16:creationId xmlns:a16="http://schemas.microsoft.com/office/drawing/2014/main" id="{93662F84-B0B5-9A45-B477-D6B88CC0926C}"/>
              </a:ext>
            </a:extLst>
          </p:cNvPr>
          <p:cNvSpPr>
            <a:spLocks noGrp="1"/>
          </p:cNvSpPr>
          <p:nvPr>
            <p:ph type="body" sz="quarter" idx="16" hasCustomPrompt="1"/>
          </p:nvPr>
        </p:nvSpPr>
        <p:spPr>
          <a:xfrm>
            <a:off x="6176833" y="5056551"/>
            <a:ext cx="5291267" cy="827087"/>
          </a:xfrm>
          <a:prstGeom prst="rect">
            <a:avLst/>
          </a:prstGeom>
        </p:spPr>
        <p:txBody>
          <a:bodyPr>
            <a:normAutofit/>
          </a:bodyPr>
          <a:lstStyle>
            <a:lvl1pPr marL="0" indent="0">
              <a:buNone/>
              <a:defRPr sz="1800"/>
            </a:lvl1pPr>
          </a:lstStyle>
          <a:p>
            <a:pPr lvl="0"/>
            <a:r>
              <a:rPr lang="en-US" sz="1800"/>
              <a:t>Brief caption or descriptive statement relating </a:t>
            </a:r>
            <a:br>
              <a:rPr lang="en-US" sz="1800"/>
            </a:br>
            <a:r>
              <a:rPr lang="en-US" sz="1800"/>
              <a:t>to picture</a:t>
            </a:r>
            <a:endParaRPr lang="en-US"/>
          </a:p>
        </p:txBody>
      </p:sp>
      <p:sp>
        <p:nvSpPr>
          <p:cNvPr id="9" name="Title 1">
            <a:extLst>
              <a:ext uri="{FF2B5EF4-FFF2-40B4-BE49-F238E27FC236}">
                <a16:creationId xmlns:a16="http://schemas.microsoft.com/office/drawing/2014/main" id="{AC7D8CEB-BB8E-1048-B979-FDAB5E5A6CE4}"/>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1517231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ree Pictures with Captions">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FCEF4AC-497F-6740-AF4C-F4E7F5B8A781}"/>
              </a:ext>
            </a:extLst>
          </p:cNvPr>
          <p:cNvSpPr>
            <a:spLocks noGrp="1"/>
          </p:cNvSpPr>
          <p:nvPr>
            <p:ph type="pic" sz="quarter" idx="13"/>
          </p:nvPr>
        </p:nvSpPr>
        <p:spPr>
          <a:xfrm>
            <a:off x="728404" y="1700783"/>
            <a:ext cx="3468945" cy="3234895"/>
          </a:xfrm>
          <a:prstGeom prst="rect">
            <a:avLst/>
          </a:prstGeom>
        </p:spPr>
        <p:txBody>
          <a:bodyPr/>
          <a:lstStyle>
            <a:lvl1pPr marL="0" indent="0">
              <a:buNone/>
              <a:defRPr/>
            </a:lvl1pPr>
          </a:lstStyle>
          <a:p>
            <a:r>
              <a:rPr lang="en-US"/>
              <a:t>Click icon to add picture</a:t>
            </a:r>
          </a:p>
        </p:txBody>
      </p:sp>
      <p:sp>
        <p:nvSpPr>
          <p:cNvPr id="10" name="Text Placeholder 9">
            <a:extLst>
              <a:ext uri="{FF2B5EF4-FFF2-40B4-BE49-F238E27FC236}">
                <a16:creationId xmlns:a16="http://schemas.microsoft.com/office/drawing/2014/main" id="{4CDA9026-475B-C846-B13C-BE18FA354E2B}"/>
              </a:ext>
            </a:extLst>
          </p:cNvPr>
          <p:cNvSpPr>
            <a:spLocks noGrp="1"/>
          </p:cNvSpPr>
          <p:nvPr>
            <p:ph type="body" sz="quarter" idx="15" hasCustomPrompt="1"/>
          </p:nvPr>
        </p:nvSpPr>
        <p:spPr>
          <a:xfrm>
            <a:off x="732908" y="5056552"/>
            <a:ext cx="3473450" cy="827087"/>
          </a:xfrm>
          <a:prstGeom prst="rect">
            <a:avLst/>
          </a:prstGeom>
        </p:spPr>
        <p:txBody>
          <a:bodyPr>
            <a:normAutofit/>
          </a:bodyPr>
          <a:lstStyle>
            <a:lvl1pPr marL="0" indent="0">
              <a:buNone/>
              <a:defRPr sz="1600"/>
            </a:lvl1pPr>
          </a:lstStyle>
          <a:p>
            <a:pPr lvl="0"/>
            <a:r>
              <a:rPr lang="en-US" sz="1800"/>
              <a:t>Brief caption or descriptive statement relating to picture</a:t>
            </a:r>
            <a:endParaRPr lang="en-US"/>
          </a:p>
        </p:txBody>
      </p:sp>
      <p:sp>
        <p:nvSpPr>
          <p:cNvPr id="12" name="Picture Placeholder 6">
            <a:extLst>
              <a:ext uri="{FF2B5EF4-FFF2-40B4-BE49-F238E27FC236}">
                <a16:creationId xmlns:a16="http://schemas.microsoft.com/office/drawing/2014/main" id="{E29608CA-13F2-424A-983D-EF48D52663D4}"/>
              </a:ext>
            </a:extLst>
          </p:cNvPr>
          <p:cNvSpPr>
            <a:spLocks noGrp="1"/>
          </p:cNvSpPr>
          <p:nvPr>
            <p:ph type="pic" sz="quarter" idx="17"/>
          </p:nvPr>
        </p:nvSpPr>
        <p:spPr>
          <a:xfrm>
            <a:off x="4360863" y="1700783"/>
            <a:ext cx="3471861" cy="3234895"/>
          </a:xfrm>
          <a:prstGeom prst="rect">
            <a:avLst/>
          </a:prstGeom>
        </p:spPr>
        <p:txBody>
          <a:bodyPr/>
          <a:lstStyle>
            <a:lvl1pPr marL="0" indent="0">
              <a:buNone/>
              <a:defRPr/>
            </a:lvl1pPr>
          </a:lstStyle>
          <a:p>
            <a:r>
              <a:rPr lang="en-US"/>
              <a:t>Click icon to add picture</a:t>
            </a:r>
          </a:p>
        </p:txBody>
      </p:sp>
      <p:sp>
        <p:nvSpPr>
          <p:cNvPr id="13" name="Picture Placeholder 6">
            <a:extLst>
              <a:ext uri="{FF2B5EF4-FFF2-40B4-BE49-F238E27FC236}">
                <a16:creationId xmlns:a16="http://schemas.microsoft.com/office/drawing/2014/main" id="{9B79A963-562D-E543-9F8B-E434F10ED703}"/>
              </a:ext>
            </a:extLst>
          </p:cNvPr>
          <p:cNvSpPr>
            <a:spLocks noGrp="1"/>
          </p:cNvSpPr>
          <p:nvPr>
            <p:ph type="pic" sz="quarter" idx="18"/>
          </p:nvPr>
        </p:nvSpPr>
        <p:spPr>
          <a:xfrm>
            <a:off x="7996238" y="1700783"/>
            <a:ext cx="3471862" cy="3234895"/>
          </a:xfrm>
          <a:prstGeom prst="rect">
            <a:avLst/>
          </a:prstGeom>
        </p:spPr>
        <p:txBody>
          <a:bodyPr/>
          <a:lstStyle>
            <a:lvl1pPr marL="0" indent="0">
              <a:buNone/>
              <a:defRPr/>
            </a:lvl1pPr>
          </a:lstStyle>
          <a:p>
            <a:r>
              <a:rPr lang="en-US"/>
              <a:t>Click icon to add picture</a:t>
            </a:r>
          </a:p>
        </p:txBody>
      </p:sp>
      <p:sp>
        <p:nvSpPr>
          <p:cNvPr id="14" name="Text Placeholder 9">
            <a:extLst>
              <a:ext uri="{FF2B5EF4-FFF2-40B4-BE49-F238E27FC236}">
                <a16:creationId xmlns:a16="http://schemas.microsoft.com/office/drawing/2014/main" id="{5662793B-8197-B643-B782-F262E1B1EAF2}"/>
              </a:ext>
            </a:extLst>
          </p:cNvPr>
          <p:cNvSpPr>
            <a:spLocks noGrp="1"/>
          </p:cNvSpPr>
          <p:nvPr>
            <p:ph type="body" sz="quarter" idx="19" hasCustomPrompt="1"/>
          </p:nvPr>
        </p:nvSpPr>
        <p:spPr>
          <a:xfrm>
            <a:off x="4360863" y="5056552"/>
            <a:ext cx="3465863" cy="827087"/>
          </a:xfrm>
          <a:prstGeom prst="rect">
            <a:avLst/>
          </a:prstGeom>
        </p:spPr>
        <p:txBody>
          <a:bodyPr>
            <a:normAutofit/>
          </a:bodyPr>
          <a:lstStyle>
            <a:lvl1pPr marL="0" indent="0">
              <a:buNone/>
              <a:defRPr sz="1600"/>
            </a:lvl1pPr>
          </a:lstStyle>
          <a:p>
            <a:pPr lvl="0"/>
            <a:r>
              <a:rPr lang="en-US" sz="1800"/>
              <a:t>Brief caption or descriptive statement relating to picture</a:t>
            </a:r>
            <a:endParaRPr lang="en-US"/>
          </a:p>
        </p:txBody>
      </p:sp>
      <p:sp>
        <p:nvSpPr>
          <p:cNvPr id="15" name="Text Placeholder 9">
            <a:extLst>
              <a:ext uri="{FF2B5EF4-FFF2-40B4-BE49-F238E27FC236}">
                <a16:creationId xmlns:a16="http://schemas.microsoft.com/office/drawing/2014/main" id="{7BDA6846-9778-CB4D-9D85-1FD107D64C1B}"/>
              </a:ext>
            </a:extLst>
          </p:cNvPr>
          <p:cNvSpPr>
            <a:spLocks noGrp="1"/>
          </p:cNvSpPr>
          <p:nvPr>
            <p:ph type="body" sz="quarter" idx="20" hasCustomPrompt="1"/>
          </p:nvPr>
        </p:nvSpPr>
        <p:spPr>
          <a:xfrm>
            <a:off x="7996238" y="5056552"/>
            <a:ext cx="3471862" cy="827087"/>
          </a:xfrm>
          <a:prstGeom prst="rect">
            <a:avLst/>
          </a:prstGeom>
        </p:spPr>
        <p:txBody>
          <a:bodyPr>
            <a:normAutofit/>
          </a:bodyPr>
          <a:lstStyle>
            <a:lvl1pPr marL="0" indent="0">
              <a:buNone/>
              <a:defRPr sz="1600"/>
            </a:lvl1pPr>
          </a:lstStyle>
          <a:p>
            <a:pPr lvl="0"/>
            <a:r>
              <a:rPr lang="en-US" sz="1800"/>
              <a:t>Brief caption or descriptive statement relating to picture</a:t>
            </a:r>
            <a:endParaRPr lang="en-US"/>
          </a:p>
        </p:txBody>
      </p:sp>
      <p:sp>
        <p:nvSpPr>
          <p:cNvPr id="9" name="Title 1">
            <a:extLst>
              <a:ext uri="{FF2B5EF4-FFF2-40B4-BE49-F238E27FC236}">
                <a16:creationId xmlns:a16="http://schemas.microsoft.com/office/drawing/2014/main" id="{DDBB3E38-26B9-BC4F-B638-1520F3CBA31E}"/>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2948597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Four Pictures with Cations">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FCEF4AC-497F-6740-AF4C-F4E7F5B8A781}"/>
              </a:ext>
            </a:extLst>
          </p:cNvPr>
          <p:cNvSpPr>
            <a:spLocks noGrp="1"/>
          </p:cNvSpPr>
          <p:nvPr>
            <p:ph type="pic" sz="quarter" idx="13"/>
          </p:nvPr>
        </p:nvSpPr>
        <p:spPr>
          <a:xfrm>
            <a:off x="732908" y="1700784"/>
            <a:ext cx="2531227" cy="2627696"/>
          </a:xfrm>
          <a:prstGeom prst="rect">
            <a:avLst/>
          </a:prstGeom>
        </p:spPr>
        <p:txBody>
          <a:bodyPr/>
          <a:lstStyle>
            <a:lvl1pPr marL="0" indent="0">
              <a:buNone/>
              <a:defRPr/>
            </a:lvl1pPr>
          </a:lstStyle>
          <a:p>
            <a:r>
              <a:rPr lang="en-US"/>
              <a:t>Click icon to add picture</a:t>
            </a:r>
          </a:p>
        </p:txBody>
      </p:sp>
      <p:sp>
        <p:nvSpPr>
          <p:cNvPr id="8" name="Text Placeholder 7">
            <a:extLst>
              <a:ext uri="{FF2B5EF4-FFF2-40B4-BE49-F238E27FC236}">
                <a16:creationId xmlns:a16="http://schemas.microsoft.com/office/drawing/2014/main" id="{9B486807-DA1D-D048-90AB-E2822BD41C59}"/>
              </a:ext>
            </a:extLst>
          </p:cNvPr>
          <p:cNvSpPr>
            <a:spLocks noGrp="1"/>
          </p:cNvSpPr>
          <p:nvPr>
            <p:ph type="body" sz="quarter" idx="14" hasCustomPrompt="1"/>
          </p:nvPr>
        </p:nvSpPr>
        <p:spPr>
          <a:xfrm>
            <a:off x="732908" y="4449079"/>
            <a:ext cx="2531227" cy="857250"/>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a:t>Brief caption or descriptive statement relating to picture</a:t>
            </a:r>
            <a:endParaRPr lang="en-US"/>
          </a:p>
        </p:txBody>
      </p:sp>
      <p:sp>
        <p:nvSpPr>
          <p:cNvPr id="19" name="Picture Placeholder 6">
            <a:extLst>
              <a:ext uri="{FF2B5EF4-FFF2-40B4-BE49-F238E27FC236}">
                <a16:creationId xmlns:a16="http://schemas.microsoft.com/office/drawing/2014/main" id="{6D5BD184-0386-3544-B7D9-244C594525D4}"/>
              </a:ext>
            </a:extLst>
          </p:cNvPr>
          <p:cNvSpPr>
            <a:spLocks noGrp="1"/>
          </p:cNvSpPr>
          <p:nvPr>
            <p:ph type="pic" sz="quarter" idx="15"/>
          </p:nvPr>
        </p:nvSpPr>
        <p:spPr>
          <a:xfrm>
            <a:off x="3458277" y="1700784"/>
            <a:ext cx="2531227" cy="2627696"/>
          </a:xfrm>
          <a:prstGeom prst="rect">
            <a:avLst/>
          </a:prstGeom>
        </p:spPr>
        <p:txBody>
          <a:bodyPr/>
          <a:lstStyle>
            <a:lvl1pPr marL="0" indent="0">
              <a:buNone/>
              <a:defRPr/>
            </a:lvl1pPr>
          </a:lstStyle>
          <a:p>
            <a:r>
              <a:rPr lang="en-US"/>
              <a:t>Click icon to add picture</a:t>
            </a:r>
          </a:p>
        </p:txBody>
      </p:sp>
      <p:sp>
        <p:nvSpPr>
          <p:cNvPr id="20" name="Text Placeholder 7">
            <a:extLst>
              <a:ext uri="{FF2B5EF4-FFF2-40B4-BE49-F238E27FC236}">
                <a16:creationId xmlns:a16="http://schemas.microsoft.com/office/drawing/2014/main" id="{84B1B318-FBD7-8E43-86FD-EEC72A8A9C9F}"/>
              </a:ext>
            </a:extLst>
          </p:cNvPr>
          <p:cNvSpPr>
            <a:spLocks noGrp="1"/>
          </p:cNvSpPr>
          <p:nvPr>
            <p:ph type="body" sz="quarter" idx="16" hasCustomPrompt="1"/>
          </p:nvPr>
        </p:nvSpPr>
        <p:spPr>
          <a:xfrm>
            <a:off x="3458276" y="4449079"/>
            <a:ext cx="2541070" cy="857250"/>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a:t>Brief caption or descriptive statement relating to picture</a:t>
            </a:r>
            <a:endParaRPr lang="en-US"/>
          </a:p>
        </p:txBody>
      </p:sp>
      <p:sp>
        <p:nvSpPr>
          <p:cNvPr id="21" name="Picture Placeholder 6">
            <a:extLst>
              <a:ext uri="{FF2B5EF4-FFF2-40B4-BE49-F238E27FC236}">
                <a16:creationId xmlns:a16="http://schemas.microsoft.com/office/drawing/2014/main" id="{C1820232-91B0-CF47-8C24-E93695570F40}"/>
              </a:ext>
            </a:extLst>
          </p:cNvPr>
          <p:cNvSpPr>
            <a:spLocks noGrp="1"/>
          </p:cNvSpPr>
          <p:nvPr>
            <p:ph type="pic" sz="quarter" idx="17"/>
          </p:nvPr>
        </p:nvSpPr>
        <p:spPr>
          <a:xfrm>
            <a:off x="6192654" y="1700784"/>
            <a:ext cx="2531227" cy="2627696"/>
          </a:xfrm>
          <a:prstGeom prst="rect">
            <a:avLst/>
          </a:prstGeom>
        </p:spPr>
        <p:txBody>
          <a:bodyPr/>
          <a:lstStyle>
            <a:lvl1pPr marL="0" indent="0">
              <a:buNone/>
              <a:defRPr/>
            </a:lvl1pPr>
          </a:lstStyle>
          <a:p>
            <a:r>
              <a:rPr lang="en-US"/>
              <a:t>Click icon to add picture</a:t>
            </a:r>
          </a:p>
        </p:txBody>
      </p:sp>
      <p:sp>
        <p:nvSpPr>
          <p:cNvPr id="22" name="Text Placeholder 7">
            <a:extLst>
              <a:ext uri="{FF2B5EF4-FFF2-40B4-BE49-F238E27FC236}">
                <a16:creationId xmlns:a16="http://schemas.microsoft.com/office/drawing/2014/main" id="{41CF3CBF-8AC0-7A4A-BEBA-56048F45F734}"/>
              </a:ext>
            </a:extLst>
          </p:cNvPr>
          <p:cNvSpPr>
            <a:spLocks noGrp="1"/>
          </p:cNvSpPr>
          <p:nvPr>
            <p:ph type="body" sz="quarter" idx="18" hasCustomPrompt="1"/>
          </p:nvPr>
        </p:nvSpPr>
        <p:spPr>
          <a:xfrm>
            <a:off x="6192655" y="4449079"/>
            <a:ext cx="2541070" cy="857250"/>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a:t>Brief caption or descriptive statement relating to picture</a:t>
            </a:r>
            <a:endParaRPr lang="en-US"/>
          </a:p>
        </p:txBody>
      </p:sp>
      <p:sp>
        <p:nvSpPr>
          <p:cNvPr id="23" name="Picture Placeholder 6">
            <a:extLst>
              <a:ext uri="{FF2B5EF4-FFF2-40B4-BE49-F238E27FC236}">
                <a16:creationId xmlns:a16="http://schemas.microsoft.com/office/drawing/2014/main" id="{B197E689-0629-A141-8425-3F37EF5125F6}"/>
              </a:ext>
            </a:extLst>
          </p:cNvPr>
          <p:cNvSpPr>
            <a:spLocks noGrp="1"/>
          </p:cNvSpPr>
          <p:nvPr>
            <p:ph type="pic" sz="quarter" idx="19"/>
          </p:nvPr>
        </p:nvSpPr>
        <p:spPr>
          <a:xfrm>
            <a:off x="8936038" y="1700784"/>
            <a:ext cx="2531227" cy="2627696"/>
          </a:xfrm>
          <a:prstGeom prst="rect">
            <a:avLst/>
          </a:prstGeom>
        </p:spPr>
        <p:txBody>
          <a:bodyPr/>
          <a:lstStyle>
            <a:lvl1pPr marL="0" indent="0">
              <a:buNone/>
              <a:defRPr/>
            </a:lvl1pPr>
          </a:lstStyle>
          <a:p>
            <a:r>
              <a:rPr lang="en-US"/>
              <a:t>Click icon to add picture</a:t>
            </a:r>
          </a:p>
        </p:txBody>
      </p:sp>
      <p:sp>
        <p:nvSpPr>
          <p:cNvPr id="24" name="Text Placeholder 7">
            <a:extLst>
              <a:ext uri="{FF2B5EF4-FFF2-40B4-BE49-F238E27FC236}">
                <a16:creationId xmlns:a16="http://schemas.microsoft.com/office/drawing/2014/main" id="{61D7ACE9-7568-EB49-A728-201210F65C2F}"/>
              </a:ext>
            </a:extLst>
          </p:cNvPr>
          <p:cNvSpPr>
            <a:spLocks noGrp="1"/>
          </p:cNvSpPr>
          <p:nvPr>
            <p:ph type="body" sz="quarter" idx="20" hasCustomPrompt="1"/>
          </p:nvPr>
        </p:nvSpPr>
        <p:spPr>
          <a:xfrm>
            <a:off x="8936038" y="4449079"/>
            <a:ext cx="2532062" cy="857250"/>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a:t>Brief caption or descriptive statement relating to picture</a:t>
            </a:r>
            <a:endParaRPr lang="en-US"/>
          </a:p>
        </p:txBody>
      </p:sp>
      <p:sp>
        <p:nvSpPr>
          <p:cNvPr id="11" name="Title 1">
            <a:extLst>
              <a:ext uri="{FF2B5EF4-FFF2-40B4-BE49-F238E27FC236}">
                <a16:creationId xmlns:a16="http://schemas.microsoft.com/office/drawing/2014/main" id="{35933673-328F-E849-98D5-64D9C36BB243}"/>
              </a:ext>
            </a:extLst>
          </p:cNvPr>
          <p:cNvSpPr>
            <a:spLocks noGrp="1"/>
          </p:cNvSpPr>
          <p:nvPr>
            <p:ph type="title" hasCustomPrompt="1"/>
          </p:nvPr>
        </p:nvSpPr>
        <p:spPr>
          <a:xfrm>
            <a:off x="630936" y="9816"/>
            <a:ext cx="10837164" cy="1325563"/>
          </a:xfrm>
          <a:prstGeom prst="rect">
            <a:avLst/>
          </a:prstGeom>
        </p:spPr>
        <p:txBody>
          <a:bodyPr anchor="ctr" anchorCtr="0">
            <a:noAutofit/>
          </a:bodyPr>
          <a:lstStyle>
            <a:lvl1pPr>
              <a:defRPr sz="3400" b="1" spc="-150">
                <a:solidFill>
                  <a:schemeClr val="tx1"/>
                </a:solidFill>
              </a:defRPr>
            </a:lvl1pPr>
          </a:lstStyle>
          <a:p>
            <a:r>
              <a:rPr lang="en-US"/>
              <a:t>Slide Title</a:t>
            </a:r>
          </a:p>
        </p:txBody>
      </p:sp>
    </p:spTree>
    <p:extLst>
      <p:ext uri="{BB962C8B-B14F-4D97-AF65-F5344CB8AC3E}">
        <p14:creationId xmlns:p14="http://schemas.microsoft.com/office/powerpoint/2010/main" val="3840146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996A1-34CE-4B4A-9095-D2B1FBFEC90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0E1E1AB5-AFE2-1741-96B1-64152E37A8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86762B3-EFDE-8546-8C3B-6A3851CE9B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5551C1B-13E2-5640-A99C-4427A7AD5154}"/>
              </a:ext>
            </a:extLst>
          </p:cNvPr>
          <p:cNvSpPr>
            <a:spLocks noGrp="1"/>
          </p:cNvSpPr>
          <p:nvPr>
            <p:ph type="dt" sz="half" idx="10"/>
          </p:nvPr>
        </p:nvSpPr>
        <p:spPr/>
        <p:txBody>
          <a:bodyPr/>
          <a:lstStyle/>
          <a:p>
            <a:fld id="{AB8A3A4F-194A-A84E-A9CF-A517045D51D0}" type="datetimeFigureOut">
              <a:rPr lang="en-GB" smtClean="0"/>
              <a:t>25/10/2019</a:t>
            </a:fld>
            <a:endParaRPr lang="en-GB"/>
          </a:p>
        </p:txBody>
      </p:sp>
      <p:sp>
        <p:nvSpPr>
          <p:cNvPr id="6" name="Footer Placeholder 5">
            <a:extLst>
              <a:ext uri="{FF2B5EF4-FFF2-40B4-BE49-F238E27FC236}">
                <a16:creationId xmlns:a16="http://schemas.microsoft.com/office/drawing/2014/main" id="{7E55AA56-7E96-AE40-9D85-2EB5E9953F6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DAC4098-3E07-694D-923D-F6792E77B3E3}"/>
              </a:ext>
            </a:extLst>
          </p:cNvPr>
          <p:cNvSpPr>
            <a:spLocks noGrp="1"/>
          </p:cNvSpPr>
          <p:nvPr>
            <p:ph type="sldNum" sz="quarter" idx="12"/>
          </p:nvPr>
        </p:nvSpPr>
        <p:spPr/>
        <p:txBody>
          <a:bodyPr/>
          <a:lstStyle/>
          <a:p>
            <a:fld id="{F75CD727-D85C-A448-9B4E-528C32967933}" type="slidenum">
              <a:rPr lang="en-GB" smtClean="0"/>
              <a:t>‹Nr.›</a:t>
            </a:fld>
            <a:endParaRPr lang="en-GB"/>
          </a:p>
        </p:txBody>
      </p:sp>
    </p:spTree>
    <p:extLst>
      <p:ext uri="{BB962C8B-B14F-4D97-AF65-F5344CB8AC3E}">
        <p14:creationId xmlns:p14="http://schemas.microsoft.com/office/powerpoint/2010/main" val="9539647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2B7B25-0372-482A-86A5-EC8B58DACC3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428"/>
            <a:ext cx="12192000" cy="6857143"/>
          </a:xfrm>
          <a:prstGeom prst="rect">
            <a:avLst/>
          </a:prstGeom>
        </p:spPr>
      </p:pic>
    </p:spTree>
    <p:extLst>
      <p:ext uri="{BB962C8B-B14F-4D97-AF65-F5344CB8AC3E}">
        <p14:creationId xmlns:p14="http://schemas.microsoft.com/office/powerpoint/2010/main" val="1267344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p15:clr>
            <a:srgbClr val="FBAE40"/>
          </p15:clr>
        </p15:guide>
        <p15:guide id="2" pos="456">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8_Content with Caption, Subtitle">
    <p:spTree>
      <p:nvGrpSpPr>
        <p:cNvPr id="1" name=""/>
        <p:cNvGrpSpPr/>
        <p:nvPr/>
      </p:nvGrpSpPr>
      <p:grpSpPr>
        <a:xfrm>
          <a:off x="0" y="0"/>
          <a:ext cx="0" cy="0"/>
          <a:chOff x="0" y="0"/>
          <a:chExt cx="0" cy="0"/>
        </a:xfrm>
      </p:grpSpPr>
      <p:pic>
        <p:nvPicPr>
          <p:cNvPr id="3" name="Picture 2" descr="Overview-BG-Grey.jpg"/>
          <p:cNvPicPr>
            <a:picLocks noChangeAspect="1"/>
          </p:cNvPicPr>
          <p:nvPr userDrawn="1"/>
        </p:nvPicPr>
        <p:blipFill>
          <a:blip r:embed="rId2">
            <a:alphaModFix amt="13000"/>
            <a:extLst>
              <a:ext uri="{28A0092B-C50C-407E-A947-70E740481C1C}">
                <a14:useLocalDpi xmlns:a14="http://schemas.microsoft.com/office/drawing/2010/main"/>
              </a:ext>
            </a:extLst>
          </a:blip>
          <a:stretch>
            <a:fillRect/>
          </a:stretch>
        </p:blipFill>
        <p:spPr>
          <a:xfrm>
            <a:off x="1" y="23091"/>
            <a:ext cx="12192000" cy="6405481"/>
          </a:xfrm>
          <a:prstGeom prst="rect">
            <a:avLst/>
          </a:prstGeom>
        </p:spPr>
      </p:pic>
      <p:sp>
        <p:nvSpPr>
          <p:cNvPr id="7" name="Title 1"/>
          <p:cNvSpPr>
            <a:spLocks noGrp="1"/>
          </p:cNvSpPr>
          <p:nvPr>
            <p:ph type="title" hasCustomPrompt="1"/>
          </p:nvPr>
        </p:nvSpPr>
        <p:spPr>
          <a:xfrm>
            <a:off x="597055" y="621730"/>
            <a:ext cx="10287323" cy="5236371"/>
          </a:xfrm>
        </p:spPr>
        <p:txBody>
          <a:bodyPr anchor="b" anchorCtr="0">
            <a:normAutofit/>
          </a:bodyPr>
          <a:lstStyle>
            <a:lvl1pPr algn="l">
              <a:lnSpc>
                <a:spcPts val="6800"/>
              </a:lnSpc>
              <a:defRPr sz="7200" b="1" kern="1200" cap="all" spc="-500" baseline="0">
                <a:solidFill>
                  <a:schemeClr val="accent6"/>
                </a:solidFill>
              </a:defRPr>
            </a:lvl1pPr>
          </a:lstStyle>
          <a:p>
            <a:r>
              <a:rPr lang="en-US"/>
              <a:t>An overview</a:t>
            </a:r>
            <a:br>
              <a:rPr lang="en-US"/>
            </a:br>
            <a:r>
              <a:rPr lang="en-US"/>
              <a:t>of subject</a:t>
            </a:r>
            <a:br>
              <a:rPr lang="en-US"/>
            </a:br>
            <a:r>
              <a:rPr lang="en-US"/>
              <a:t>matter etc…</a:t>
            </a:r>
          </a:p>
        </p:txBody>
      </p:sp>
      <p:sp>
        <p:nvSpPr>
          <p:cNvPr id="9" name="Rectangle 8"/>
          <p:cNvSpPr/>
          <p:nvPr userDrawn="1"/>
        </p:nvSpPr>
        <p:spPr bwMode="invGray">
          <a:xfrm>
            <a:off x="1" y="0"/>
            <a:ext cx="12192000" cy="76200"/>
          </a:xfrm>
          <a:prstGeom prst="rect">
            <a:avLst/>
          </a:prstGeom>
          <a:solidFill>
            <a:schemeClr val="accent6"/>
          </a:solidFill>
          <a:ln w="9525">
            <a:noFill/>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5" name="TextBox 4"/>
          <p:cNvSpPr txBox="1"/>
          <p:nvPr userDrawn="1"/>
        </p:nvSpPr>
        <p:spPr>
          <a:xfrm>
            <a:off x="1518174" y="6444276"/>
            <a:ext cx="2398260" cy="292388"/>
          </a:xfrm>
          <a:prstGeom prst="rect">
            <a:avLst/>
          </a:prstGeom>
          <a:noFill/>
        </p:spPr>
        <p:txBody>
          <a:bodyPr wrap="square" rtlCol="0">
            <a:spAutoFit/>
          </a:bodyPr>
          <a:lstStyle/>
          <a:p>
            <a:r>
              <a:rPr lang="en-US" sz="1300" spc="-60">
                <a:solidFill>
                  <a:schemeClr val="bg1">
                    <a:lumMod val="50000"/>
                  </a:schemeClr>
                </a:solidFill>
              </a:rPr>
              <a:t>CONFIDENTIAL</a:t>
            </a:r>
          </a:p>
        </p:txBody>
      </p:sp>
    </p:spTree>
    <p:extLst>
      <p:ext uri="{BB962C8B-B14F-4D97-AF65-F5344CB8AC3E}">
        <p14:creationId xmlns:p14="http://schemas.microsoft.com/office/powerpoint/2010/main" val="123966265"/>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theme" Target="../theme/theme2.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34" Type="http://schemas.openxmlformats.org/officeDocument/2006/relationships/theme" Target="../theme/theme3.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image" Target="../media/image20.png"/><Relationship Id="rId8"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image" Target="../media/image31.jpeg"/><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theme" Target="../theme/theme4.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8BDC42-AE75-784C-942F-118AD56880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247447C0-6B12-2740-BA63-AC3F8B4E08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5057563-4E90-F241-949E-5919ADDACB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A3A4F-194A-A84E-A9CF-A517045D51D0}" type="datetimeFigureOut">
              <a:rPr lang="en-GB" smtClean="0"/>
              <a:t>25/10/2019</a:t>
            </a:fld>
            <a:endParaRPr lang="en-GB"/>
          </a:p>
        </p:txBody>
      </p:sp>
      <p:sp>
        <p:nvSpPr>
          <p:cNvPr id="5" name="Footer Placeholder 4">
            <a:extLst>
              <a:ext uri="{FF2B5EF4-FFF2-40B4-BE49-F238E27FC236}">
                <a16:creationId xmlns:a16="http://schemas.microsoft.com/office/drawing/2014/main" id="{13F961BE-1914-7C42-A183-B438C855F0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4F31931-F92D-294E-84E0-7083F2B7EE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CD727-D85C-A448-9B4E-528C32967933}" type="slidenum">
              <a:rPr lang="en-GB" smtClean="0"/>
              <a:t>‹Nr.›</a:t>
            </a:fld>
            <a:endParaRPr lang="en-GB"/>
          </a:p>
        </p:txBody>
      </p:sp>
    </p:spTree>
    <p:extLst>
      <p:ext uri="{BB962C8B-B14F-4D97-AF65-F5344CB8AC3E}">
        <p14:creationId xmlns:p14="http://schemas.microsoft.com/office/powerpoint/2010/main" val="238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35759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8" r:id="rId23"/>
    <p:sldLayoutId id="2147483709" r:id="rId24"/>
    <p:sldLayoutId id="2147483710" r:id="rId2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5ACBF0"/>
          </p15:clr>
        </p15:guide>
        <p15:guide id="2" orient="horz" pos="2160">
          <p15:clr>
            <a:srgbClr val="5ACBF0"/>
          </p15:clr>
        </p15:guide>
        <p15:guide id="3" pos="456">
          <p15:clr>
            <a:srgbClr val="5ACBF0"/>
          </p15:clr>
        </p15:guide>
        <p15:guide id="4" pos="7224">
          <p15:clr>
            <a:srgbClr val="5ACBF0"/>
          </p15:clr>
        </p15:guide>
        <p15:guide id="5" orient="horz" pos="840">
          <p15:clr>
            <a:srgbClr val="5ACBF0"/>
          </p15:clr>
        </p15:guide>
        <p15:guide id="6" orient="horz" pos="1864">
          <p15:clr>
            <a:srgbClr val="5ACBF0"/>
          </p15:clr>
        </p15:guide>
        <p15:guide id="7" orient="horz" pos="2886">
          <p15:clr>
            <a:srgbClr val="5ACBF0"/>
          </p15:clr>
        </p15:guide>
        <p15:guide id="8" orient="horz" pos="3893">
          <p15:clr>
            <a:srgbClr val="5ACBF0"/>
          </p15:clr>
        </p15:guide>
        <p15:guide id="9" pos="1498">
          <p15:clr>
            <a:srgbClr val="5ACBF0"/>
          </p15:clr>
        </p15:guide>
        <p15:guide id="10" pos="1600">
          <p15:clr>
            <a:srgbClr val="5ACBF0"/>
          </p15:clr>
        </p15:guide>
        <p15:guide id="11" pos="2644">
          <p15:clr>
            <a:srgbClr val="5ACBF0"/>
          </p15:clr>
        </p15:guide>
        <p15:guide id="12" pos="2747">
          <p15:clr>
            <a:srgbClr val="5ACBF0"/>
          </p15:clr>
        </p15:guide>
        <p15:guide id="13" pos="3792">
          <p15:clr>
            <a:srgbClr val="5ACBF0"/>
          </p15:clr>
        </p15:guide>
        <p15:guide id="14" pos="3888">
          <p15:clr>
            <a:srgbClr val="5ACBF0"/>
          </p15:clr>
        </p15:guide>
        <p15:guide id="15" pos="4934">
          <p15:clr>
            <a:srgbClr val="5ACBF0"/>
          </p15:clr>
        </p15:guide>
        <p15:guide id="16" pos="5034">
          <p15:clr>
            <a:srgbClr val="5ACBF0"/>
          </p15:clr>
        </p15:guide>
        <p15:guide id="17" pos="6081">
          <p15:clr>
            <a:srgbClr val="5ACBF0"/>
          </p15:clr>
        </p15:guide>
        <p15:guide id="18" pos="6183">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252F37"/>
        </a:solidFill>
        <a:effectLst/>
      </p:bgPr>
    </p:bg>
    <p:spTree>
      <p:nvGrpSpPr>
        <p:cNvPr id="1" name=""/>
        <p:cNvGrpSpPr/>
        <p:nvPr/>
      </p:nvGrpSpPr>
      <p:grpSpPr>
        <a:xfrm>
          <a:off x="0" y="0"/>
          <a:ext cx="0" cy="0"/>
          <a:chOff x="0" y="0"/>
          <a:chExt cx="0" cy="0"/>
        </a:xfrm>
      </p:grpSpPr>
      <p:sp>
        <p:nvSpPr>
          <p:cNvPr id="8" name="Text Box 40"/>
          <p:cNvSpPr txBox="1">
            <a:spLocks noChangeArrowheads="1"/>
          </p:cNvSpPr>
          <p:nvPr/>
        </p:nvSpPr>
        <p:spPr bwMode="auto">
          <a:xfrm>
            <a:off x="11494712" y="6461638"/>
            <a:ext cx="387344" cy="261588"/>
          </a:xfrm>
          <a:prstGeom prst="rect">
            <a:avLst/>
          </a:prstGeom>
          <a:noFill/>
          <a:ln w="12700">
            <a:noFill/>
            <a:miter lim="800000"/>
            <a:headEnd/>
            <a:tailEnd/>
          </a:ln>
          <a:effectLst/>
        </p:spPr>
        <p:txBody>
          <a:bodyPr wrap="none" lIns="121899" tIns="60949" rIns="121899" bIns="60949"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‹Nr.›</a:t>
            </a:fld>
            <a:endParaRPr lang="en-US" sz="1200">
              <a:solidFill>
                <a:schemeClr val="bg1">
                  <a:lumMod val="65000"/>
                </a:schemeClr>
              </a:solidFill>
              <a:latin typeface="+mj-lt"/>
            </a:endParaRPr>
          </a:p>
        </p:txBody>
      </p:sp>
      <p:sp>
        <p:nvSpPr>
          <p:cNvPr id="2" name="Title Placeholder 1"/>
          <p:cNvSpPr>
            <a:spLocks noGrp="1"/>
          </p:cNvSpPr>
          <p:nvPr>
            <p:ph type="title"/>
          </p:nvPr>
        </p:nvSpPr>
        <p:spPr>
          <a:xfrm>
            <a:off x="609600" y="88150"/>
            <a:ext cx="10838147" cy="729997"/>
          </a:xfrm>
          <a:prstGeom prst="rect">
            <a:avLst/>
          </a:prstGeom>
        </p:spPr>
        <p:txBody>
          <a:bodyPr vert="horz" lIns="121899" tIns="60949" rIns="121899" bIns="60949" rtlCol="0" anchor="b" anchorCtr="0">
            <a:normAutofit/>
          </a:bodyPr>
          <a:lstStyle/>
          <a:p>
            <a:r>
              <a:rPr lang="en-US" dirty="0"/>
              <a:t>Click to edit Master title style</a:t>
            </a:r>
          </a:p>
        </p:txBody>
      </p:sp>
      <p:sp>
        <p:nvSpPr>
          <p:cNvPr id="3" name="Text Placeholder 2"/>
          <p:cNvSpPr>
            <a:spLocks noGrp="1"/>
          </p:cNvSpPr>
          <p:nvPr>
            <p:ph type="body" idx="1"/>
          </p:nvPr>
        </p:nvSpPr>
        <p:spPr>
          <a:xfrm>
            <a:off x="609602" y="1562794"/>
            <a:ext cx="10838146" cy="4594783"/>
          </a:xfrm>
          <a:prstGeom prst="rect">
            <a:avLst/>
          </a:prstGeom>
        </p:spPr>
        <p:txBody>
          <a:bodyPr vert="horz" lIns="121899" tIns="60949" rIns="121899" bIns="60949"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Fortinet_Logo_WHITE.png"/>
          <p:cNvPicPr>
            <a:picLocks noChangeAspect="1"/>
          </p:cNvPicPr>
          <p:nvPr userDrawn="1"/>
        </p:nvPicPr>
        <p:blipFill>
          <a:blip r:embed="rId35">
            <a:extLst>
              <a:ext uri="{28A0092B-C50C-407E-A947-70E740481C1C}">
                <a14:useLocalDpi xmlns:a14="http://schemas.microsoft.com/office/drawing/2010/main" val="0"/>
              </a:ext>
            </a:extLst>
          </a:blip>
          <a:stretch>
            <a:fillRect/>
          </a:stretch>
        </p:blipFill>
        <p:spPr>
          <a:xfrm>
            <a:off x="459292" y="6297344"/>
            <a:ext cx="1475596" cy="410966"/>
          </a:xfrm>
          <a:prstGeom prst="rect">
            <a:avLst/>
          </a:prstGeom>
        </p:spPr>
      </p:pic>
    </p:spTree>
    <p:extLst>
      <p:ext uri="{BB962C8B-B14F-4D97-AF65-F5344CB8AC3E}">
        <p14:creationId xmlns:p14="http://schemas.microsoft.com/office/powerpoint/2010/main" val="4075095705"/>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 id="2147483731" r:id="rId20"/>
    <p:sldLayoutId id="2147483732" r:id="rId21"/>
    <p:sldLayoutId id="2147483733" r:id="rId22"/>
    <p:sldLayoutId id="2147483734" r:id="rId23"/>
    <p:sldLayoutId id="2147483735" r:id="rId24"/>
    <p:sldLayoutId id="2147483736" r:id="rId25"/>
    <p:sldLayoutId id="2147483737" r:id="rId26"/>
    <p:sldLayoutId id="2147483738" r:id="rId27"/>
    <p:sldLayoutId id="2147483739" r:id="rId28"/>
    <p:sldLayoutId id="2147483740" r:id="rId29"/>
    <p:sldLayoutId id="2147483741" r:id="rId30"/>
    <p:sldLayoutId id="2147483742" r:id="rId31"/>
    <p:sldLayoutId id="2147483743" r:id="rId32"/>
    <p:sldLayoutId id="2147483744" r:id="rId33"/>
  </p:sldLayoutIdLst>
  <p:transition spd="slow">
    <p:wipe/>
  </p:transition>
  <p:txStyles>
    <p:titleStyle>
      <a:lvl1pPr algn="l" defTabSz="914240" rtl="0" eaLnBrk="1" latinLnBrk="0" hangingPunct="1">
        <a:lnSpc>
          <a:spcPct val="94000"/>
        </a:lnSpc>
        <a:spcBef>
          <a:spcPct val="0"/>
        </a:spcBef>
        <a:buNone/>
        <a:defRPr lang="en-US" sz="3200" b="1" kern="1200" dirty="0">
          <a:solidFill>
            <a:schemeClr val="bg1"/>
          </a:solidFill>
          <a:latin typeface="+mj-lt"/>
          <a:ea typeface="+mj-ea"/>
          <a:cs typeface="+mj-cs"/>
        </a:defRPr>
      </a:lvl1pPr>
    </p:titleStyle>
    <p:bodyStyle>
      <a:lvl1pPr marL="234910" indent="-234910" algn="l" defTabSz="914240" rtl="0" eaLnBrk="1" latinLnBrk="0" hangingPunct="1">
        <a:lnSpc>
          <a:spcPct val="100000"/>
        </a:lnSpc>
        <a:spcBef>
          <a:spcPts val="900"/>
        </a:spcBef>
        <a:buClr>
          <a:schemeClr val="bg1"/>
        </a:buClr>
        <a:buFont typeface="Wingdings" panose="05000000000000000000" pitchFamily="2" charset="2"/>
        <a:buChar char="§"/>
        <a:defRPr lang="en-US" sz="2800" kern="1200" dirty="0">
          <a:solidFill>
            <a:schemeClr val="bg1"/>
          </a:solidFill>
          <a:latin typeface="+mn-lt"/>
          <a:ea typeface="+mn-ea"/>
          <a:cs typeface="+mn-cs"/>
        </a:defRPr>
      </a:lvl1pPr>
      <a:lvl2pPr marL="615843" indent="-256073" algn="l" defTabSz="914240" rtl="0" eaLnBrk="1" latinLnBrk="0" hangingPunct="1">
        <a:lnSpc>
          <a:spcPct val="100000"/>
        </a:lnSpc>
        <a:spcBef>
          <a:spcPts val="400"/>
        </a:spcBef>
        <a:buClr>
          <a:schemeClr val="bg1"/>
        </a:buClr>
        <a:buFont typeface="Arial" panose="020B0604020202020204" pitchFamily="34" charset="0"/>
        <a:buChar char="»"/>
        <a:defRPr lang="en-US" sz="2400" kern="1200" dirty="0">
          <a:solidFill>
            <a:schemeClr val="bg1"/>
          </a:solidFill>
          <a:latin typeface="+mn-lt"/>
          <a:ea typeface="+mn-ea"/>
          <a:cs typeface="+mn-cs"/>
        </a:defRPr>
      </a:lvl2pPr>
      <a:lvl3pPr marL="984078" indent="-241258" algn="l" defTabSz="914240" rtl="0" eaLnBrk="1" latinLnBrk="0" hangingPunct="1">
        <a:lnSpc>
          <a:spcPct val="100000"/>
        </a:lnSpc>
        <a:spcBef>
          <a:spcPts val="400"/>
        </a:spcBef>
        <a:buClr>
          <a:schemeClr val="bg1"/>
        </a:buClr>
        <a:buFont typeface="Wingdings" panose="05000000000000000000" pitchFamily="2" charset="2"/>
        <a:buChar char="§"/>
        <a:defRPr lang="en-US" sz="2000" kern="1200" dirty="0">
          <a:solidFill>
            <a:schemeClr val="bg1"/>
          </a:solidFill>
          <a:latin typeface="+mn-lt"/>
          <a:ea typeface="+mn-ea"/>
          <a:cs typeface="+mn-cs"/>
        </a:defRPr>
      </a:lvl3pPr>
      <a:lvl4pPr marL="1367127" indent="-256073" algn="l" defTabSz="914240" rtl="0" eaLnBrk="1" latinLnBrk="0" hangingPunct="1">
        <a:lnSpc>
          <a:spcPct val="100000"/>
        </a:lnSpc>
        <a:spcBef>
          <a:spcPts val="400"/>
        </a:spcBef>
        <a:buClr>
          <a:schemeClr val="bg1"/>
        </a:buClr>
        <a:buFont typeface="Arial" panose="020B0604020202020204" pitchFamily="34" charset="0"/>
        <a:buChar char="»"/>
        <a:defRPr lang="en-US" sz="1800" kern="1200" dirty="0">
          <a:solidFill>
            <a:schemeClr val="bg1"/>
          </a:solidFill>
          <a:latin typeface="+mn-lt"/>
          <a:ea typeface="+mn-ea"/>
          <a:cs typeface="+mn-cs"/>
        </a:defRPr>
      </a:lvl4pPr>
      <a:lvl5pPr marL="1673991" indent="-243375" algn="l" defTabSz="914240" rtl="0" eaLnBrk="1" latinLnBrk="0" hangingPunct="1">
        <a:lnSpc>
          <a:spcPct val="100000"/>
        </a:lnSpc>
        <a:spcBef>
          <a:spcPts val="400"/>
        </a:spcBef>
        <a:buClr>
          <a:schemeClr val="bg1"/>
        </a:buClr>
        <a:buFont typeface="Wingdings" panose="05000000000000000000" pitchFamily="2" charset="2"/>
        <a:buChar char="§"/>
        <a:defRPr lang="en-US" sz="1600" kern="1200" dirty="0">
          <a:solidFill>
            <a:schemeClr val="bg1"/>
          </a:solidFill>
          <a:latin typeface="+mn-lt"/>
          <a:ea typeface="+mn-ea"/>
          <a:cs typeface="+mn-cs"/>
        </a:defRPr>
      </a:lvl5pPr>
      <a:lvl6pPr marL="251416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8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0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20" indent="-228560" algn="l" defTabSz="91424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240" rtl="0" eaLnBrk="1" latinLnBrk="0" hangingPunct="1">
        <a:defRPr sz="1800" kern="1200">
          <a:solidFill>
            <a:schemeClr val="tx1"/>
          </a:solidFill>
          <a:latin typeface="+mn-lt"/>
          <a:ea typeface="+mn-ea"/>
          <a:cs typeface="+mn-cs"/>
        </a:defRPr>
      </a:lvl1pPr>
      <a:lvl2pPr marL="457120" algn="l" defTabSz="914240" rtl="0" eaLnBrk="1" latinLnBrk="0" hangingPunct="1">
        <a:defRPr sz="1800" kern="1200">
          <a:solidFill>
            <a:schemeClr val="tx1"/>
          </a:solidFill>
          <a:latin typeface="+mn-lt"/>
          <a:ea typeface="+mn-ea"/>
          <a:cs typeface="+mn-cs"/>
        </a:defRPr>
      </a:lvl2pPr>
      <a:lvl3pPr marL="914240" algn="l" defTabSz="914240" rtl="0" eaLnBrk="1" latinLnBrk="0" hangingPunct="1">
        <a:defRPr sz="1800" kern="1200">
          <a:solidFill>
            <a:schemeClr val="tx1"/>
          </a:solidFill>
          <a:latin typeface="+mn-lt"/>
          <a:ea typeface="+mn-ea"/>
          <a:cs typeface="+mn-cs"/>
        </a:defRPr>
      </a:lvl3pPr>
      <a:lvl4pPr marL="1371360" algn="l" defTabSz="914240" rtl="0" eaLnBrk="1" latinLnBrk="0" hangingPunct="1">
        <a:defRPr sz="1800" kern="1200">
          <a:solidFill>
            <a:schemeClr val="tx1"/>
          </a:solidFill>
          <a:latin typeface="+mn-lt"/>
          <a:ea typeface="+mn-ea"/>
          <a:cs typeface="+mn-cs"/>
        </a:defRPr>
      </a:lvl4pPr>
      <a:lvl5pPr marL="1828480" algn="l" defTabSz="914240" rtl="0" eaLnBrk="1" latinLnBrk="0" hangingPunct="1">
        <a:defRPr sz="1800" kern="1200">
          <a:solidFill>
            <a:schemeClr val="tx1"/>
          </a:solidFill>
          <a:latin typeface="+mn-lt"/>
          <a:ea typeface="+mn-ea"/>
          <a:cs typeface="+mn-cs"/>
        </a:defRPr>
      </a:lvl5pPr>
      <a:lvl6pPr marL="2285600" algn="l" defTabSz="914240" rtl="0" eaLnBrk="1" latinLnBrk="0" hangingPunct="1">
        <a:defRPr sz="1800" kern="1200">
          <a:solidFill>
            <a:schemeClr val="tx1"/>
          </a:solidFill>
          <a:latin typeface="+mn-lt"/>
          <a:ea typeface="+mn-ea"/>
          <a:cs typeface="+mn-cs"/>
        </a:defRPr>
      </a:lvl6pPr>
      <a:lvl7pPr marL="2742720" algn="l" defTabSz="914240" rtl="0" eaLnBrk="1" latinLnBrk="0" hangingPunct="1">
        <a:defRPr sz="1800" kern="1200">
          <a:solidFill>
            <a:schemeClr val="tx1"/>
          </a:solidFill>
          <a:latin typeface="+mn-lt"/>
          <a:ea typeface="+mn-ea"/>
          <a:cs typeface="+mn-cs"/>
        </a:defRPr>
      </a:lvl7pPr>
      <a:lvl8pPr marL="3199840" algn="l" defTabSz="914240" rtl="0" eaLnBrk="1" latinLnBrk="0" hangingPunct="1">
        <a:defRPr sz="1800" kern="1200">
          <a:solidFill>
            <a:schemeClr val="tx1"/>
          </a:solidFill>
          <a:latin typeface="+mn-lt"/>
          <a:ea typeface="+mn-ea"/>
          <a:cs typeface="+mn-cs"/>
        </a:defRPr>
      </a:lvl8pPr>
      <a:lvl9pPr marL="3656960" algn="l" defTabSz="91424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29" name="Picture 328">
            <a:extLst>
              <a:ext uri="{FF2B5EF4-FFF2-40B4-BE49-F238E27FC236}">
                <a16:creationId xmlns:a16="http://schemas.microsoft.com/office/drawing/2014/main" id="{50FAD43F-0A0F-41F7-897E-AD9670F0CB91}"/>
              </a:ext>
            </a:extLst>
          </p:cNvPr>
          <p:cNvPicPr>
            <a:picLocks noChangeAspect="1"/>
          </p:cNvPicPr>
          <p:nvPr userDrawn="1"/>
        </p:nvPicPr>
        <p:blipFill>
          <a:blip r:embed="rId24" cstate="print">
            <a:extLst>
              <a:ext uri="{28A0092B-C50C-407E-A947-70E740481C1C}">
                <a14:useLocalDpi xmlns:a14="http://schemas.microsoft.com/office/drawing/2010/main"/>
              </a:ext>
            </a:extLst>
          </a:blip>
          <a:stretch>
            <a:fillRect/>
          </a:stretch>
        </p:blipFill>
        <p:spPr>
          <a:xfrm>
            <a:off x="0" y="8902"/>
            <a:ext cx="12192000" cy="6849098"/>
          </a:xfrm>
          <a:prstGeom prst="rect">
            <a:avLst/>
          </a:prstGeom>
        </p:spPr>
      </p:pic>
      <p:sp>
        <p:nvSpPr>
          <p:cNvPr id="7" name="Rectangle 26">
            <a:extLst>
              <a:ext uri="{FF2B5EF4-FFF2-40B4-BE49-F238E27FC236}">
                <a16:creationId xmlns:a16="http://schemas.microsoft.com/office/drawing/2014/main" id="{B5346728-1A43-46F3-94F0-8646875C0BA6}"/>
              </a:ext>
            </a:extLst>
          </p:cNvPr>
          <p:cNvSpPr>
            <a:spLocks noChangeArrowheads="1"/>
          </p:cNvSpPr>
          <p:nvPr userDrawn="1"/>
        </p:nvSpPr>
        <p:spPr bwMode="black">
          <a:xfrm>
            <a:off x="11173033" y="6305884"/>
            <a:ext cx="372187" cy="276985"/>
          </a:xfrm>
          <a:prstGeom prst="rect">
            <a:avLst/>
          </a:prstGeom>
        </p:spPr>
        <p:txBody>
          <a:bodyPr/>
          <a:lstStyle/>
          <a:p>
            <a:pPr lvl="0" algn="r"/>
            <a:fld id="{5266C0E3-FCB2-4D10-9980-6DFC0D8FABCB}" type="slidenum">
              <a:rPr lang="en-US" sz="1100">
                <a:solidFill>
                  <a:schemeClr val="accent6"/>
                </a:solidFill>
              </a:rPr>
              <a:pPr lvl="0" algn="r"/>
              <a:t>‹Nr.›</a:t>
            </a:fld>
            <a:endParaRPr lang="en-US" sz="1100">
              <a:solidFill>
                <a:schemeClr val="accent6"/>
              </a:solidFill>
            </a:endParaRPr>
          </a:p>
        </p:txBody>
      </p:sp>
    </p:spTree>
    <p:extLst>
      <p:ext uri="{BB962C8B-B14F-4D97-AF65-F5344CB8AC3E}">
        <p14:creationId xmlns:p14="http://schemas.microsoft.com/office/powerpoint/2010/main" val="3473403515"/>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 id="2147483765" r:id="rId20"/>
    <p:sldLayoutId id="2147483766" r:id="rId21"/>
    <p:sldLayoutId id="2147483767"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5ACBF0"/>
          </p15:clr>
        </p15:guide>
        <p15:guide id="2" orient="horz" pos="2160">
          <p15:clr>
            <a:srgbClr val="5ACBF0"/>
          </p15:clr>
        </p15:guide>
        <p15:guide id="3" pos="456">
          <p15:clr>
            <a:srgbClr val="5ACBF0"/>
          </p15:clr>
        </p15:guide>
        <p15:guide id="4" pos="7224">
          <p15:clr>
            <a:srgbClr val="5ACBF0"/>
          </p15:clr>
        </p15:guide>
        <p15:guide id="5" orient="horz" pos="840">
          <p15:clr>
            <a:srgbClr val="5ACBF0"/>
          </p15:clr>
        </p15:guide>
        <p15:guide id="6" orient="horz" pos="1864">
          <p15:clr>
            <a:srgbClr val="5ACBF0"/>
          </p15:clr>
        </p15:guide>
        <p15:guide id="7" orient="horz" pos="2886">
          <p15:clr>
            <a:srgbClr val="5ACBF0"/>
          </p15:clr>
        </p15:guide>
        <p15:guide id="8" orient="horz" pos="3893">
          <p15:clr>
            <a:srgbClr val="5ACBF0"/>
          </p15:clr>
        </p15:guide>
        <p15:guide id="9" pos="1498">
          <p15:clr>
            <a:srgbClr val="5ACBF0"/>
          </p15:clr>
        </p15:guide>
        <p15:guide id="10" pos="1600">
          <p15:clr>
            <a:srgbClr val="5ACBF0"/>
          </p15:clr>
        </p15:guide>
        <p15:guide id="11" pos="2644">
          <p15:clr>
            <a:srgbClr val="5ACBF0"/>
          </p15:clr>
        </p15:guide>
        <p15:guide id="12" pos="2747">
          <p15:clr>
            <a:srgbClr val="5ACBF0"/>
          </p15:clr>
        </p15:guide>
        <p15:guide id="13" pos="3792">
          <p15:clr>
            <a:srgbClr val="5ACBF0"/>
          </p15:clr>
        </p15:guide>
        <p15:guide id="14" pos="3888">
          <p15:clr>
            <a:srgbClr val="5ACBF0"/>
          </p15:clr>
        </p15:guide>
        <p15:guide id="15" pos="4934">
          <p15:clr>
            <a:srgbClr val="5ACBF0"/>
          </p15:clr>
        </p15:guide>
        <p15:guide id="16" pos="5034">
          <p15:clr>
            <a:srgbClr val="5ACBF0"/>
          </p15:clr>
        </p15:guide>
        <p15:guide id="17" pos="6081">
          <p15:clr>
            <a:srgbClr val="5ACBF0"/>
          </p15:clr>
        </p15:guide>
        <p15:guide id="18" pos="618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hyperlink" Target="https://attendee.gotowebinar.com/recording/2713647876339710978?assets=true" TargetMode="External"/><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51.emf"/><Relationship Id="rId4" Type="http://schemas.openxmlformats.org/officeDocument/2006/relationships/image" Target="../media/image49.emf"/></Relationships>
</file>

<file path=ppt/slides/_rels/slide12.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51.emf"/><Relationship Id="rId4" Type="http://schemas.openxmlformats.org/officeDocument/2006/relationships/image" Target="../media/image49.emf"/></Relationships>
</file>

<file path=ppt/slides/_rels/slide13.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openxmlformats.org/officeDocument/2006/relationships/image" Target="../media/image53.png"/></Relationships>
</file>

<file path=ppt/slides/_rels/slide14.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emf"/><Relationship Id="rId3" Type="http://schemas.openxmlformats.org/officeDocument/2006/relationships/image" Target="../media/image41.emf"/><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image" Target="../media/image56.png"/><Relationship Id="rId11" Type="http://schemas.openxmlformats.org/officeDocument/2006/relationships/image" Target="../media/image61.emf"/><Relationship Id="rId5" Type="http://schemas.openxmlformats.org/officeDocument/2006/relationships/image" Target="../media/image55.png"/><Relationship Id="rId10" Type="http://schemas.openxmlformats.org/officeDocument/2006/relationships/image" Target="../media/image60.svg"/><Relationship Id="rId4" Type="http://schemas.openxmlformats.org/officeDocument/2006/relationships/image" Target="../media/image54.png"/><Relationship Id="rId9" Type="http://schemas.openxmlformats.org/officeDocument/2006/relationships/image" Target="../media/image59.pn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4.xml"/><Relationship Id="rId4" Type="http://schemas.openxmlformats.org/officeDocument/2006/relationships/image" Target="../media/image66.png"/></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9.xml"/><Relationship Id="rId4" Type="http://schemas.openxmlformats.org/officeDocument/2006/relationships/image" Target="../media/image64.png"/></Relationships>
</file>

<file path=ppt/slides/_rels/slide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9.xml"/><Relationship Id="rId5" Type="http://schemas.openxmlformats.org/officeDocument/2006/relationships/image" Target="../media/image64.png"/><Relationship Id="rId4" Type="http://schemas.openxmlformats.org/officeDocument/2006/relationships/image" Target="../media/image71.png"/></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2.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74.tiff"/><Relationship Id="rId2" Type="http://schemas.openxmlformats.org/officeDocument/2006/relationships/image" Target="../media/image73.png"/><Relationship Id="rId1" Type="http://schemas.openxmlformats.org/officeDocument/2006/relationships/slideLayout" Target="../slideLayouts/slideLayout19.xml"/><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75.tiff"/><Relationship Id="rId2" Type="http://schemas.openxmlformats.org/officeDocument/2006/relationships/image" Target="../media/image66.png"/><Relationship Id="rId1" Type="http://schemas.openxmlformats.org/officeDocument/2006/relationships/slideLayout" Target="../slideLayouts/slideLayout19.xml"/><Relationship Id="rId4" Type="http://schemas.openxmlformats.org/officeDocument/2006/relationships/image" Target="../media/image76.tiff"/></Relationships>
</file>

<file path=ppt/slides/_rels/slide21.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image" Target="../media/image66.png"/><Relationship Id="rId1" Type="http://schemas.openxmlformats.org/officeDocument/2006/relationships/slideLayout" Target="../slideLayouts/slideLayout19.xml"/><Relationship Id="rId4" Type="http://schemas.openxmlformats.org/officeDocument/2006/relationships/image" Target="../media/image7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81.png"/><Relationship Id="rId4" Type="http://schemas.openxmlformats.org/officeDocument/2006/relationships/image" Target="../media/image80.png"/></Relationships>
</file>

<file path=ppt/slides/_rels/slide24.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83.png"/></Relationships>
</file>

<file path=ppt/slides/_rels/slide2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85.png"/></Relationships>
</file>

<file path=ppt/slides/_rels/slide2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8.png"/><Relationship Id="rId7" Type="http://schemas.openxmlformats.org/officeDocument/2006/relationships/image" Target="../media/image91.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2.emf"/></Relationships>
</file>

<file path=ppt/slides/_rels/slide29.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15.xml"/><Relationship Id="rId1" Type="http://schemas.openxmlformats.org/officeDocument/2006/relationships/slideLayout" Target="../slideLayouts/slideLayout16.xml"/><Relationship Id="rId5" Type="http://schemas.openxmlformats.org/officeDocument/2006/relationships/image" Target="../media/image94.png"/><Relationship Id="rId4" Type="http://schemas.openxmlformats.org/officeDocument/2006/relationships/image" Target="../media/image93.png"/></Relationships>
</file>

<file path=ppt/slides/_rels/slide3.xml.rels><?xml version="1.0" encoding="UTF-8" standalone="yes"?>
<Relationships xmlns="http://schemas.openxmlformats.org/package/2006/relationships"><Relationship Id="rId8" Type="http://schemas.openxmlformats.org/officeDocument/2006/relationships/image" Target="../media/image42.png"/><Relationship Id="rId3" Type="http://schemas.microsoft.com/office/2017/06/relationships/model3d" Target="../media/model3d1.glb"/><Relationship Id="rId7" Type="http://schemas.openxmlformats.org/officeDocument/2006/relationships/image" Target="../media/image41.emf"/><Relationship Id="rId2" Type="http://schemas.openxmlformats.org/officeDocument/2006/relationships/notesSlide" Target="../notesSlides/notesSlide1.xml"/><Relationship Id="rId1" Type="http://schemas.openxmlformats.org/officeDocument/2006/relationships/slideLayout" Target="../slideLayouts/slideLayout26.xml"/><Relationship Id="rId6" Type="http://schemas.openxmlformats.org/officeDocument/2006/relationships/image" Target="../media/image1510.png"/><Relationship Id="rId5" Type="http://schemas.openxmlformats.org/officeDocument/2006/relationships/image" Target="../media/image40.png"/><Relationship Id="rId4" Type="http://schemas.openxmlformats.org/officeDocument/2006/relationships/hyperlink" Target="https://www.remix3d.com/details/G009SWR5LNP1"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95.png"/></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79.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32.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10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hyperlink" Target="https://forticlient.forticloud.com/static/client/index.html" TargetMode="Externa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diagramColors" Target="../diagrams/colors2.xml"/><Relationship Id="rId3" Type="http://schemas.openxmlformats.org/officeDocument/2006/relationships/image" Target="../media/image41.emf"/><Relationship Id="rId7" Type="http://schemas.openxmlformats.org/officeDocument/2006/relationships/diagramColors" Target="../diagrams/colors1.xml"/><Relationship Id="rId12" Type="http://schemas.openxmlformats.org/officeDocument/2006/relationships/diagramQuickStyle" Target="../diagrams/quickStyle2.xm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diagramQuickStyle" Target="../diagrams/quickStyle1.xml"/><Relationship Id="rId11" Type="http://schemas.openxmlformats.org/officeDocument/2006/relationships/diagramLayout" Target="../diagrams/layout2.xml"/><Relationship Id="rId5" Type="http://schemas.openxmlformats.org/officeDocument/2006/relationships/diagramLayout" Target="../diagrams/layout1.xml"/><Relationship Id="rId10" Type="http://schemas.openxmlformats.org/officeDocument/2006/relationships/diagramData" Target="../diagrams/data2.xml"/><Relationship Id="rId4" Type="http://schemas.openxmlformats.org/officeDocument/2006/relationships/diagramData" Target="../diagrams/data1.xml"/><Relationship Id="rId9" Type="http://schemas.openxmlformats.org/officeDocument/2006/relationships/image" Target="../media/image43.jpg"/><Relationship Id="rId14" Type="http://schemas.microsoft.com/office/2007/relationships/diagramDrawing" Target="../diagrams/drawing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image" Target="../media/image41.emf"/><Relationship Id="rId1" Type="http://schemas.openxmlformats.org/officeDocument/2006/relationships/slideLayout" Target="../slideLayouts/slideLayout18.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2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4.xml"/><Relationship Id="rId1" Type="http://schemas.openxmlformats.org/officeDocument/2006/relationships/slideLayout" Target="../slideLayouts/slideLayout20.xml"/><Relationship Id="rId5" Type="http://schemas.openxmlformats.org/officeDocument/2006/relationships/image" Target="../media/image51.emf"/><Relationship Id="rId4" Type="http://schemas.openxmlformats.org/officeDocument/2006/relationships/image" Target="../media/image50.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4576FEB-6443-4A01-AD03-669EC34702DC}"/>
              </a:ext>
            </a:extLst>
          </p:cNvPr>
          <p:cNvSpPr>
            <a:spLocks noGrp="1"/>
          </p:cNvSpPr>
          <p:nvPr>
            <p:ph type="ctrTitle"/>
          </p:nvPr>
        </p:nvSpPr>
        <p:spPr/>
        <p:txBody>
          <a:bodyPr/>
          <a:lstStyle/>
          <a:p>
            <a:r>
              <a:rPr lang="en-US" sz="4800" dirty="0"/>
              <a:t>FortiClient</a:t>
            </a:r>
            <a:br>
              <a:rPr lang="en-US" sz="3600" dirty="0"/>
            </a:br>
            <a:r>
              <a:rPr lang="en-US" sz="3600" dirty="0"/>
              <a:t>Fortinet Tech Webinar am Freitag</a:t>
            </a:r>
            <a:endParaRPr lang="de-DE" sz="3600" dirty="0"/>
          </a:p>
        </p:txBody>
      </p:sp>
      <p:sp>
        <p:nvSpPr>
          <p:cNvPr id="5" name="Untertitel 4">
            <a:extLst>
              <a:ext uri="{FF2B5EF4-FFF2-40B4-BE49-F238E27FC236}">
                <a16:creationId xmlns:a16="http://schemas.microsoft.com/office/drawing/2014/main" id="{B13999FD-AFC5-4C97-B1E0-AC91C1B3DA6F}"/>
              </a:ext>
            </a:extLst>
          </p:cNvPr>
          <p:cNvSpPr>
            <a:spLocks noGrp="1"/>
          </p:cNvSpPr>
          <p:nvPr>
            <p:ph type="subTitle" idx="1"/>
          </p:nvPr>
        </p:nvSpPr>
        <p:spPr/>
        <p:txBody>
          <a:bodyPr/>
          <a:lstStyle/>
          <a:p>
            <a:r>
              <a:rPr lang="en-US" dirty="0"/>
              <a:t>David Schwinger - SE Austria - 25. </a:t>
            </a:r>
            <a:r>
              <a:rPr lang="en-US" dirty="0" err="1"/>
              <a:t>Oktober</a:t>
            </a:r>
            <a:r>
              <a:rPr lang="en-US" dirty="0"/>
              <a:t> 2019</a:t>
            </a:r>
          </a:p>
          <a:p>
            <a:r>
              <a:rPr lang="de-DE" dirty="0">
                <a:hlinkClick r:id="rId2"/>
              </a:rPr>
              <a:t>2019-10-25 09.45 Fortinet Tech Webinare am Freitag.mp4</a:t>
            </a:r>
            <a:endParaRPr lang="en-US" dirty="0"/>
          </a:p>
          <a:p>
            <a:endParaRPr lang="de-DE" dirty="0"/>
          </a:p>
        </p:txBody>
      </p:sp>
    </p:spTree>
    <p:extLst>
      <p:ext uri="{BB962C8B-B14F-4D97-AF65-F5344CB8AC3E}">
        <p14:creationId xmlns:p14="http://schemas.microsoft.com/office/powerpoint/2010/main" val="767803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4"/>
          </p:nvPr>
        </p:nvSpPr>
        <p:spPr/>
        <p:txBody>
          <a:bodyPr/>
          <a:lstStyle/>
          <a:p>
            <a:endParaRPr lang="en-US"/>
          </a:p>
          <a:p>
            <a:endParaRPr lang="en-US"/>
          </a:p>
          <a:p>
            <a:endParaRPr lang="en-US"/>
          </a:p>
          <a:p>
            <a:endParaRPr lang="en-US"/>
          </a:p>
        </p:txBody>
      </p:sp>
      <p:sp>
        <p:nvSpPr>
          <p:cNvPr id="3" name="Title 2"/>
          <p:cNvSpPr>
            <a:spLocks noGrp="1"/>
          </p:cNvSpPr>
          <p:nvPr>
            <p:ph type="title"/>
          </p:nvPr>
        </p:nvSpPr>
        <p:spPr/>
        <p:txBody>
          <a:bodyPr>
            <a:normAutofit/>
          </a:bodyPr>
          <a:lstStyle/>
          <a:p>
            <a:r>
              <a:rPr lang="en-US"/>
              <a:t>FortiClient 6.2 Licensing </a:t>
            </a:r>
            <a:r>
              <a:rPr lang="en-US">
                <a:solidFill>
                  <a:schemeClr val="accent6"/>
                </a:solidFill>
              </a:rPr>
              <a:t>| License Types II</a:t>
            </a:r>
          </a:p>
        </p:txBody>
      </p:sp>
      <p:graphicFrame>
        <p:nvGraphicFramePr>
          <p:cNvPr id="10" name="Content Placeholder 3"/>
          <p:cNvGraphicFramePr>
            <a:graphicFrameLocks/>
          </p:cNvGraphicFramePr>
          <p:nvPr/>
        </p:nvGraphicFramePr>
        <p:xfrm>
          <a:off x="591199" y="1712608"/>
          <a:ext cx="10836365" cy="1671523"/>
        </p:xfrm>
        <a:graphic>
          <a:graphicData uri="http://schemas.openxmlformats.org/drawingml/2006/table">
            <a:tbl>
              <a:tblPr firstRow="1" bandRow="1">
                <a:tableStyleId>{93296810-A885-4BE3-A3E7-6D5BEEA58F35}</a:tableStyleId>
              </a:tblPr>
              <a:tblGrid>
                <a:gridCol w="4199929">
                  <a:extLst>
                    <a:ext uri="{9D8B030D-6E8A-4147-A177-3AD203B41FA5}">
                      <a16:colId xmlns:a16="http://schemas.microsoft.com/office/drawing/2014/main" val="20000"/>
                    </a:ext>
                  </a:extLst>
                </a:gridCol>
                <a:gridCol w="6636436">
                  <a:extLst>
                    <a:ext uri="{9D8B030D-6E8A-4147-A177-3AD203B41FA5}">
                      <a16:colId xmlns:a16="http://schemas.microsoft.com/office/drawing/2014/main" val="20001"/>
                    </a:ext>
                  </a:extLst>
                </a:gridCol>
              </a:tblGrid>
              <a:tr h="482803">
                <a:tc>
                  <a:txBody>
                    <a:bodyPr/>
                    <a:lstStyle/>
                    <a:p>
                      <a:r>
                        <a:rPr lang="en-US"/>
                        <a:t>SKU</a:t>
                      </a:r>
                    </a:p>
                  </a:txBody>
                  <a:tcPr/>
                </a:tc>
                <a:tc>
                  <a:txBody>
                    <a:bodyPr/>
                    <a:lstStyle/>
                    <a:p>
                      <a:r>
                        <a:rPr lang="en-US"/>
                        <a:t>DESCRIPTION</a:t>
                      </a:r>
                    </a:p>
                  </a:txBody>
                  <a:tcPr/>
                </a:tc>
                <a:extLst>
                  <a:ext uri="{0D108BD9-81ED-4DB2-BD59-A6C34878D82A}">
                    <a16:rowId xmlns:a16="http://schemas.microsoft.com/office/drawing/2014/main" val="10000"/>
                  </a:ext>
                </a:extLst>
              </a:tr>
              <a:tr h="844904">
                <a:tc>
                  <a:txBody>
                    <a:bodyPr/>
                    <a:lstStyle/>
                    <a:p>
                      <a:r>
                        <a:rPr lang="es-ES" sz="1800" kern="1200">
                          <a:effectLst/>
                        </a:rPr>
                        <a:t>FC1-15-EMS01-297-02-DD</a:t>
                      </a:r>
                      <a:endParaRPr lang="en-US"/>
                    </a:p>
                  </a:txBody>
                  <a:tcPr/>
                </a:tc>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n-US" sz="1800" kern="1200">
                          <a:effectLst/>
                        </a:rPr>
                        <a:t>Security Fabric Agent with EPP license subscription for 25 endpoints.</a:t>
                      </a:r>
                    </a:p>
                    <a:p>
                      <a:pPr marL="0" marR="0" indent="0" algn="l" defTabSz="914240" rtl="0" eaLnBrk="1" fontAlgn="auto" latinLnBrk="0" hangingPunct="1">
                        <a:lnSpc>
                          <a:spcPct val="100000"/>
                        </a:lnSpc>
                        <a:spcBef>
                          <a:spcPts val="0"/>
                        </a:spcBef>
                        <a:spcAft>
                          <a:spcPts val="0"/>
                        </a:spcAft>
                        <a:buClrTx/>
                        <a:buSzTx/>
                        <a:buFontTx/>
                        <a:buNone/>
                        <a:tabLst/>
                        <a:defRPr/>
                      </a:pPr>
                      <a:r>
                        <a:rPr lang="en-US" sz="1800" kern="1200">
                          <a:effectLst/>
                        </a:rPr>
                        <a:t>Full featured including Threat Outbreak Detection, Sandbox Agent (On-</a:t>
                      </a:r>
                      <a:r>
                        <a:rPr lang="en-US" sz="1800" kern="1200" err="1">
                          <a:effectLst/>
                        </a:rPr>
                        <a:t>Prem</a:t>
                      </a:r>
                      <a:r>
                        <a:rPr lang="en-US" sz="1800" kern="1200">
                          <a:effectLst/>
                        </a:rPr>
                        <a:t>), Central Management and 24x7 Support</a:t>
                      </a:r>
                      <a:endParaRPr lang="en-US" sz="1800" kern="120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graphicFrame>
        <p:nvGraphicFramePr>
          <p:cNvPr id="9" name="Table 8"/>
          <p:cNvGraphicFramePr>
            <a:graphicFrameLocks noGrp="1"/>
          </p:cNvGraphicFramePr>
          <p:nvPr/>
        </p:nvGraphicFramePr>
        <p:xfrm>
          <a:off x="572410" y="4380426"/>
          <a:ext cx="10873942" cy="1285240"/>
        </p:xfrm>
        <a:graphic>
          <a:graphicData uri="http://schemas.openxmlformats.org/drawingml/2006/table">
            <a:tbl>
              <a:tblPr firstRow="1" bandRow="1">
                <a:tableStyleId>{93296810-A885-4BE3-A3E7-6D5BEEA58F35}</a:tableStyleId>
              </a:tblPr>
              <a:tblGrid>
                <a:gridCol w="4264779">
                  <a:extLst>
                    <a:ext uri="{9D8B030D-6E8A-4147-A177-3AD203B41FA5}">
                      <a16:colId xmlns:a16="http://schemas.microsoft.com/office/drawing/2014/main" val="20000"/>
                    </a:ext>
                  </a:extLst>
                </a:gridCol>
                <a:gridCol w="6609163">
                  <a:extLst>
                    <a:ext uri="{9D8B030D-6E8A-4147-A177-3AD203B41FA5}">
                      <a16:colId xmlns:a16="http://schemas.microsoft.com/office/drawing/2014/main" val="20001"/>
                    </a:ext>
                  </a:extLst>
                </a:gridCol>
              </a:tblGrid>
              <a:tr h="370840">
                <a:tc>
                  <a:txBody>
                    <a:bodyPr/>
                    <a:lstStyle/>
                    <a:p>
                      <a:r>
                        <a:rPr lang="en-US"/>
                        <a:t>SKU</a:t>
                      </a:r>
                    </a:p>
                  </a:txBody>
                  <a:tcPr/>
                </a:tc>
                <a:tc>
                  <a:txBody>
                    <a:bodyPr/>
                    <a:lstStyle/>
                    <a:p>
                      <a:r>
                        <a:rPr lang="en-US"/>
                        <a:t>DESCRIPTION</a:t>
                      </a:r>
                    </a:p>
                  </a:txBody>
                  <a:tcPr/>
                </a:tc>
                <a:extLst>
                  <a:ext uri="{0D108BD9-81ED-4DB2-BD59-A6C34878D82A}">
                    <a16:rowId xmlns:a16="http://schemas.microsoft.com/office/drawing/2014/main" val="10000"/>
                  </a:ext>
                </a:extLst>
              </a:tr>
              <a:tr h="370840">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s-ES" sz="1800" kern="1200">
                          <a:effectLst/>
                        </a:rPr>
                        <a:t>FC1-15-EMS01-298-02-DD</a:t>
                      </a:r>
                      <a:endParaRPr lang="en-US" sz="1800" kern="1200">
                        <a:solidFill>
                          <a:schemeClr val="dk1"/>
                        </a:solidFill>
                        <a:effectLst/>
                        <a:latin typeface="+mn-lt"/>
                        <a:ea typeface="+mn-ea"/>
                        <a:cs typeface="+mn-cs"/>
                      </a:endParaRPr>
                    </a:p>
                  </a:txBody>
                  <a:tcPr/>
                </a:tc>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n-US" sz="1800" kern="1200" err="1">
                          <a:effectLst/>
                        </a:rPr>
                        <a:t>FortiSandbox</a:t>
                      </a:r>
                      <a:r>
                        <a:rPr lang="en-US" sz="1800" kern="1200">
                          <a:effectLst/>
                        </a:rPr>
                        <a:t> Cloud license subscription for 25 endpoints. Includes Sandbox Agent with On-</a:t>
                      </a:r>
                      <a:r>
                        <a:rPr lang="en-US" sz="1800" kern="1200" err="1">
                          <a:effectLst/>
                        </a:rPr>
                        <a:t>Prem</a:t>
                      </a:r>
                      <a:r>
                        <a:rPr lang="en-US" sz="1800" kern="1200">
                          <a:effectLst/>
                        </a:rPr>
                        <a:t>/Cloud Sandbox subscription, Central Management and 24x7 Support.</a:t>
                      </a:r>
                      <a:endParaRPr lang="en-US" sz="1800" b="1" kern="1200">
                        <a:solidFill>
                          <a:schemeClr val="accent6"/>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
        <p:nvSpPr>
          <p:cNvPr id="2" name="Rectangle 1"/>
          <p:cNvSpPr/>
          <p:nvPr/>
        </p:nvSpPr>
        <p:spPr>
          <a:xfrm>
            <a:off x="572411" y="3785060"/>
            <a:ext cx="10836365"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71CE"/>
                </a:solidFill>
                <a:effectLst/>
                <a:uLnTx/>
                <a:uFillTx/>
                <a:latin typeface="Arial" panose="020B0604020202020204"/>
                <a:ea typeface="+mn-ea"/>
                <a:cs typeface="+mn-cs"/>
              </a:rPr>
              <a:t>ADD-ON: </a:t>
            </a:r>
            <a:r>
              <a:rPr kumimoji="0" lang="en-US" sz="2000" b="1" i="0" u="none" strike="noStrike" kern="1200" cap="none" spc="0" normalizeH="0" baseline="0" noProof="0" err="1">
                <a:ln>
                  <a:noFill/>
                </a:ln>
                <a:solidFill>
                  <a:srgbClr val="0071CE"/>
                </a:solidFill>
                <a:effectLst/>
                <a:uLnTx/>
                <a:uFillTx/>
                <a:latin typeface="Arial" panose="020B0604020202020204"/>
                <a:ea typeface="+mn-ea"/>
                <a:cs typeface="+mn-cs"/>
              </a:rPr>
              <a:t>FortiSandbox</a:t>
            </a:r>
            <a:r>
              <a:rPr kumimoji="0" lang="en-US" sz="2000" b="1" i="0" u="none" strike="noStrike" kern="1200" cap="none" spc="0" normalizeH="0" baseline="0" noProof="0">
                <a:ln>
                  <a:noFill/>
                </a:ln>
                <a:solidFill>
                  <a:srgbClr val="0071CE"/>
                </a:solidFill>
                <a:effectLst/>
                <a:uLnTx/>
                <a:uFillTx/>
                <a:latin typeface="Arial" panose="020B0604020202020204"/>
                <a:ea typeface="+mn-ea"/>
                <a:cs typeface="+mn-cs"/>
              </a:rPr>
              <a:t> Cloud Subscription for 25 Clients</a:t>
            </a:r>
          </a:p>
        </p:txBody>
      </p:sp>
      <p:sp>
        <p:nvSpPr>
          <p:cNvPr id="11" name="Text Placeholder 19">
            <a:extLst>
              <a:ext uri="{FF2B5EF4-FFF2-40B4-BE49-F238E27FC236}">
                <a16:creationId xmlns:a16="http://schemas.microsoft.com/office/drawing/2014/main" id="{182E5B72-53D4-404A-9522-70F4DAABB0B5}"/>
              </a:ext>
            </a:extLst>
          </p:cNvPr>
          <p:cNvSpPr txBox="1">
            <a:spLocks/>
          </p:cNvSpPr>
          <p:nvPr/>
        </p:nvSpPr>
        <p:spPr>
          <a:xfrm>
            <a:off x="300066" y="5772846"/>
            <a:ext cx="11146286" cy="618214"/>
          </a:xfrm>
          <a:prstGeom prst="rect">
            <a:avLst/>
          </a:prstGeom>
        </p:spPr>
        <p:txBody>
          <a:bodyPr vert="horz" lIns="121899" tIns="60949" rIns="121899" bIns="60949" rtlCol="0" anchor="b" anchorCtr="0">
            <a:normAutofit/>
          </a:bodyPr>
          <a:lstStyle>
            <a:lvl1pPr marL="0" indent="0" algn="l" defTabSz="914240" rtl="0" eaLnBrk="1" latinLnBrk="0" hangingPunct="1">
              <a:lnSpc>
                <a:spcPct val="100000"/>
              </a:lnSpc>
              <a:spcBef>
                <a:spcPts val="0"/>
              </a:spcBef>
              <a:buClr>
                <a:schemeClr val="accent6"/>
              </a:buClr>
              <a:buFont typeface="Wingdings" panose="05000000000000000000" pitchFamily="2" charset="2"/>
              <a:buNone/>
              <a:defRPr lang="en-US" sz="2200" b="1" kern="1200">
                <a:solidFill>
                  <a:schemeClr val="tx1"/>
                </a:solidFill>
                <a:latin typeface="+mn-lt"/>
                <a:ea typeface="+mn-ea"/>
                <a:cs typeface="+mn-cs"/>
              </a:defRPr>
            </a:lvl1pPr>
            <a:lvl2pPr marL="457200" indent="0" algn="l" defTabSz="914240" rtl="0" eaLnBrk="1" latinLnBrk="0" hangingPunct="1">
              <a:lnSpc>
                <a:spcPct val="100000"/>
              </a:lnSpc>
              <a:spcBef>
                <a:spcPts val="400"/>
              </a:spcBef>
              <a:buClr>
                <a:schemeClr val="accent6"/>
              </a:buClr>
              <a:buFont typeface="Arial" panose="020B0604020202020204" pitchFamily="34" charset="0"/>
              <a:buNone/>
              <a:defRPr lang="en-US" sz="2000" b="1" kern="1200">
                <a:solidFill>
                  <a:schemeClr val="tx1"/>
                </a:solidFill>
                <a:latin typeface="+mn-lt"/>
                <a:ea typeface="+mn-ea"/>
                <a:cs typeface="+mn-cs"/>
              </a:defRPr>
            </a:lvl2pPr>
            <a:lvl3pPr marL="914400" indent="0" algn="l" defTabSz="914240" rtl="0" eaLnBrk="1" latinLnBrk="0" hangingPunct="1">
              <a:lnSpc>
                <a:spcPct val="100000"/>
              </a:lnSpc>
              <a:spcBef>
                <a:spcPts val="400"/>
              </a:spcBef>
              <a:buClr>
                <a:schemeClr val="accent6"/>
              </a:buClr>
              <a:buFont typeface="Wingdings" panose="05000000000000000000" pitchFamily="2" charset="2"/>
              <a:buNone/>
              <a:defRPr lang="en-US" sz="1800" b="1" kern="1200">
                <a:solidFill>
                  <a:schemeClr val="tx1"/>
                </a:solidFill>
                <a:latin typeface="+mn-lt"/>
                <a:ea typeface="+mn-ea"/>
                <a:cs typeface="+mn-cs"/>
              </a:defRPr>
            </a:lvl3pPr>
            <a:lvl4pPr marL="1371600" indent="0" algn="l" defTabSz="914240" rtl="0" eaLnBrk="1" latinLnBrk="0" hangingPunct="1">
              <a:lnSpc>
                <a:spcPct val="100000"/>
              </a:lnSpc>
              <a:spcBef>
                <a:spcPts val="400"/>
              </a:spcBef>
              <a:buClr>
                <a:schemeClr val="accent6"/>
              </a:buClr>
              <a:buFont typeface="Arial" panose="020B0604020202020204" pitchFamily="34" charset="0"/>
              <a:buNone/>
              <a:defRPr lang="en-US" sz="1600" b="1" kern="1200">
                <a:solidFill>
                  <a:schemeClr val="tx1"/>
                </a:solidFill>
                <a:latin typeface="+mn-lt"/>
                <a:ea typeface="+mn-ea"/>
                <a:cs typeface="+mn-cs"/>
              </a:defRPr>
            </a:lvl4pPr>
            <a:lvl5pPr marL="1828800" indent="0" algn="l" defTabSz="914240" rtl="0" eaLnBrk="1" latinLnBrk="0" hangingPunct="1">
              <a:lnSpc>
                <a:spcPct val="100000"/>
              </a:lnSpc>
              <a:spcBef>
                <a:spcPts val="400"/>
              </a:spcBef>
              <a:buClr>
                <a:schemeClr val="accent6"/>
              </a:buClr>
              <a:buFont typeface="Wingdings" panose="05000000000000000000" pitchFamily="2" charset="2"/>
              <a:buNone/>
              <a:defRPr lang="en-US" sz="1600" b="1" kern="1200">
                <a:solidFill>
                  <a:schemeClr val="tx1"/>
                </a:solidFill>
                <a:latin typeface="+mn-lt"/>
                <a:ea typeface="+mn-ea"/>
                <a:cs typeface="+mn-cs"/>
              </a:defRPr>
            </a:lvl5pPr>
            <a:lvl6pPr marL="2286000" indent="0" algn="l" defTabSz="91424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24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24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24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l" defTabSz="914240" rtl="0" eaLnBrk="1" fontAlgn="auto" latinLnBrk="0" hangingPunct="1">
              <a:lnSpc>
                <a:spcPct val="100000"/>
              </a:lnSpc>
              <a:spcBef>
                <a:spcPts val="0"/>
              </a:spcBef>
              <a:spcAft>
                <a:spcPts val="0"/>
              </a:spcAft>
              <a:buClr>
                <a:srgbClr val="DA291C"/>
              </a:buClr>
              <a:buSzTx/>
              <a:buFont typeface="Wingdings" panose="05000000000000000000" pitchFamily="2" charset="2"/>
              <a:buNone/>
              <a:tabLst/>
              <a:defRPr/>
            </a:pPr>
            <a:r>
              <a:rPr kumimoji="0" lang="en" sz="2200" b="1" i="0" u="none" strike="noStrike" kern="1200" cap="none" spc="0" normalizeH="0" baseline="0" noProof="0">
                <a:ln>
                  <a:noFill/>
                </a:ln>
                <a:solidFill>
                  <a:srgbClr val="0071CE"/>
                </a:solidFill>
                <a:effectLst/>
                <a:uLnTx/>
                <a:uFillTx/>
                <a:latin typeface="Arial" panose="020B0604020202020204"/>
                <a:ea typeface="+mn-ea"/>
                <a:cs typeface="+mn-cs"/>
              </a:rPr>
              <a:t>Telemetry licenses are no longer needed on the FortiGate side from 6.2.0 onwards</a:t>
            </a:r>
          </a:p>
        </p:txBody>
      </p:sp>
      <p:sp>
        <p:nvSpPr>
          <p:cNvPr id="12" name="Text Placeholder 19">
            <a:extLst>
              <a:ext uri="{FF2B5EF4-FFF2-40B4-BE49-F238E27FC236}">
                <a16:creationId xmlns:a16="http://schemas.microsoft.com/office/drawing/2014/main" id="{9F0AC6A8-0C3D-7E47-B64F-B7AD2F6E16AE}"/>
              </a:ext>
            </a:extLst>
          </p:cNvPr>
          <p:cNvSpPr txBox="1">
            <a:spLocks/>
          </p:cNvSpPr>
          <p:nvPr/>
        </p:nvSpPr>
        <p:spPr>
          <a:xfrm>
            <a:off x="723900" y="1069847"/>
            <a:ext cx="10854635" cy="618214"/>
          </a:xfrm>
        </p:spPr>
        <p:txBody>
          <a:bodyPr wrap="square">
            <a:spAutoFit/>
          </a:bodyPr>
          <a:lstStyle>
            <a:defPPr>
              <a:defRPr lang="en-US"/>
            </a:defPPr>
            <a:lvl1pPr>
              <a:defRPr sz="2000" b="1">
                <a:solidFill>
                  <a:schemeClr val="accent2"/>
                </a:solidFill>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2000" b="1" i="0" u="none" strike="noStrike" kern="1200" cap="none" spc="0" normalizeH="0" baseline="0" noProof="0">
                <a:ln>
                  <a:noFill/>
                </a:ln>
                <a:solidFill>
                  <a:srgbClr val="0071CE"/>
                </a:solidFill>
                <a:effectLst/>
                <a:uLnTx/>
                <a:uFillTx/>
                <a:latin typeface="Arial" panose="020B0604020202020204"/>
                <a:ea typeface="+mn-ea"/>
                <a:cs typeface="+mn-cs"/>
              </a:rPr>
              <a:t>FortiClient Security Fabric Agent for 25 Clients</a:t>
            </a:r>
            <a:endParaRPr kumimoji="0" lang="en-US" sz="2000" b="1" i="0" u="none" strike="noStrike" kern="1200" cap="none" spc="0" normalizeH="0" baseline="0" noProof="0">
              <a:ln>
                <a:noFill/>
              </a:ln>
              <a:solidFill>
                <a:srgbClr val="0071CE"/>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12458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3267" y="402788"/>
            <a:ext cx="10835325" cy="729997"/>
          </a:xfrm>
        </p:spPr>
        <p:txBody>
          <a:bodyPr/>
          <a:lstStyle/>
          <a:p>
            <a:r>
              <a:rPr lang="en-US"/>
              <a:t>FortiClient Licensing </a:t>
            </a:r>
            <a:r>
              <a:rPr lang="en-US">
                <a:solidFill>
                  <a:schemeClr val="accent6"/>
                </a:solidFill>
              </a:rPr>
              <a:t>| Example with 6.0 and 5.6</a:t>
            </a:r>
          </a:p>
        </p:txBody>
      </p:sp>
      <p:grpSp>
        <p:nvGrpSpPr>
          <p:cNvPr id="22" name="Group 21"/>
          <p:cNvGrpSpPr/>
          <p:nvPr/>
        </p:nvGrpSpPr>
        <p:grpSpPr>
          <a:xfrm>
            <a:off x="988088" y="3987736"/>
            <a:ext cx="2993720" cy="2253083"/>
            <a:chOff x="8667889" y="1560644"/>
            <a:chExt cx="2993720" cy="2253083"/>
          </a:xfrm>
        </p:grpSpPr>
        <p:grpSp>
          <p:nvGrpSpPr>
            <p:cNvPr id="86" name="Group 85"/>
            <p:cNvGrpSpPr/>
            <p:nvPr/>
          </p:nvGrpSpPr>
          <p:grpSpPr>
            <a:xfrm>
              <a:off x="8667889" y="1572869"/>
              <a:ext cx="2993720" cy="2240858"/>
              <a:chOff x="6027103" y="1543265"/>
              <a:chExt cx="2993720" cy="2240858"/>
            </a:xfrm>
          </p:grpSpPr>
          <p:sp>
            <p:nvSpPr>
              <p:cNvPr id="87" name="Rectangle 86"/>
              <p:cNvSpPr/>
              <p:nvPr/>
            </p:nvSpPr>
            <p:spPr bwMode="invGray">
              <a:xfrm>
                <a:off x="6027103" y="1543265"/>
                <a:ext cx="2993720" cy="2240858"/>
              </a:xfrm>
              <a:prstGeom prst="rect">
                <a:avLst/>
              </a:prstGeom>
              <a:solidFill>
                <a:schemeClr val="bg1">
                  <a:lumMod val="85000"/>
                  <a:alpha val="50000"/>
                </a:schemeClr>
              </a:solidFill>
              <a:ln w="9525">
                <a:noFill/>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E28"/>
                  </a:solidFill>
                  <a:effectLst/>
                  <a:uLnTx/>
                  <a:uFillTx/>
                  <a:latin typeface="Arial" panose="020B0604020202020204"/>
                  <a:ea typeface="+mn-ea"/>
                  <a:cs typeface="+mn-cs"/>
                </a:endParaRPr>
              </a:p>
            </p:txBody>
          </p:sp>
          <p:grpSp>
            <p:nvGrpSpPr>
              <p:cNvPr id="88" name="Group 87"/>
              <p:cNvGrpSpPr/>
              <p:nvPr/>
            </p:nvGrpSpPr>
            <p:grpSpPr>
              <a:xfrm>
                <a:off x="6243948" y="1776550"/>
                <a:ext cx="2560031" cy="1774289"/>
                <a:chOff x="6243948" y="1668828"/>
                <a:chExt cx="2560031" cy="1774289"/>
              </a:xfrm>
            </p:grpSpPr>
            <p:grpSp>
              <p:nvGrpSpPr>
                <p:cNvPr id="89" name="Group 88"/>
                <p:cNvGrpSpPr/>
                <p:nvPr/>
              </p:nvGrpSpPr>
              <p:grpSpPr>
                <a:xfrm>
                  <a:off x="7480834" y="1829569"/>
                  <a:ext cx="1323145" cy="1452807"/>
                  <a:chOff x="2035186" y="2215463"/>
                  <a:chExt cx="1323145" cy="1452807"/>
                </a:xfrm>
              </p:grpSpPr>
              <p:grpSp>
                <p:nvGrpSpPr>
                  <p:cNvPr id="97" name="Group 96"/>
                  <p:cNvGrpSpPr/>
                  <p:nvPr/>
                </p:nvGrpSpPr>
                <p:grpSpPr>
                  <a:xfrm>
                    <a:off x="2088907" y="2215463"/>
                    <a:ext cx="1215702" cy="1033948"/>
                    <a:chOff x="2129425" y="2215463"/>
                    <a:chExt cx="1215702" cy="1033948"/>
                  </a:xfrm>
                </p:grpSpPr>
                <p:sp>
                  <p:nvSpPr>
                    <p:cNvPr id="99" name="Oval 98"/>
                    <p:cNvSpPr/>
                    <p:nvPr/>
                  </p:nvSpPr>
                  <p:spPr bwMode="invGray">
                    <a:xfrm>
                      <a:off x="2129425" y="2354893"/>
                      <a:ext cx="985045" cy="742032"/>
                    </a:xfrm>
                    <a:prstGeom prst="ellipse">
                      <a:avLst/>
                    </a:prstGeom>
                    <a:noFill/>
                    <a:ln w="25400">
                      <a:solidFill>
                        <a:schemeClr val="tx1">
                          <a:lumMod val="50000"/>
                          <a:lumOff val="50000"/>
                          <a:alpha val="50000"/>
                        </a:schemeClr>
                      </a:solidFill>
                      <a:prstDash val="dash"/>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E28"/>
                        </a:solidFill>
                        <a:effectLst/>
                        <a:uLnTx/>
                        <a:uFillTx/>
                        <a:latin typeface="Arial" panose="020B0604020202020204"/>
                        <a:ea typeface="+mn-ea"/>
                        <a:cs typeface="+mn-cs"/>
                      </a:endParaRPr>
                    </a:p>
                  </p:txBody>
                </p:sp>
                <p:pic>
                  <p:nvPicPr>
                    <p:cNvPr id="100"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09403" y="2215463"/>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1"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3814" y="2557261"/>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33932" y="2787978"/>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8" name="TextBox 97"/>
                  <p:cNvSpPr txBox="1"/>
                  <p:nvPr/>
                </p:nvSpPr>
                <p:spPr>
                  <a:xfrm>
                    <a:off x="2035186" y="3360493"/>
                    <a:ext cx="132314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150 endpoints</a:t>
                    </a:r>
                  </a:p>
                </p:txBody>
              </p:sp>
            </p:grpSp>
            <p:grpSp>
              <p:nvGrpSpPr>
                <p:cNvPr id="90" name="Group 89"/>
                <p:cNvGrpSpPr/>
                <p:nvPr/>
              </p:nvGrpSpPr>
              <p:grpSpPr>
                <a:xfrm>
                  <a:off x="6243948" y="1668828"/>
                  <a:ext cx="1152254" cy="1774289"/>
                  <a:chOff x="6243948" y="1668828"/>
                  <a:chExt cx="1152254" cy="1774289"/>
                </a:xfrm>
              </p:grpSpPr>
              <p:grpSp>
                <p:nvGrpSpPr>
                  <p:cNvPr id="91" name="Group 90"/>
                  <p:cNvGrpSpPr/>
                  <p:nvPr/>
                </p:nvGrpSpPr>
                <p:grpSpPr>
                  <a:xfrm>
                    <a:off x="6487949" y="1668828"/>
                    <a:ext cx="664253" cy="762860"/>
                    <a:chOff x="1023382" y="2487954"/>
                    <a:chExt cx="664253" cy="762860"/>
                  </a:xfrm>
                </p:grpSpPr>
                <p:pic>
                  <p:nvPicPr>
                    <p:cNvPr id="95" name="Picture 3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6968" y="2487954"/>
                      <a:ext cx="457081" cy="4550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6" name="TextBox 95"/>
                    <p:cNvSpPr txBox="1"/>
                    <p:nvPr/>
                  </p:nvSpPr>
                  <p:spPr>
                    <a:xfrm>
                      <a:off x="1023382" y="2943037"/>
                      <a:ext cx="66425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EMS</a:t>
                      </a:r>
                    </a:p>
                  </p:txBody>
                </p:sp>
              </p:grpSp>
              <p:grpSp>
                <p:nvGrpSpPr>
                  <p:cNvPr id="92" name="Group 91"/>
                  <p:cNvGrpSpPr/>
                  <p:nvPr/>
                </p:nvGrpSpPr>
                <p:grpSpPr>
                  <a:xfrm>
                    <a:off x="6243948" y="2693297"/>
                    <a:ext cx="1152254" cy="749820"/>
                    <a:chOff x="1539141" y="3162071"/>
                    <a:chExt cx="1152254" cy="749820"/>
                  </a:xfrm>
                </p:grpSpPr>
                <p:pic>
                  <p:nvPicPr>
                    <p:cNvPr id="93" name="Picture 27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84612" y="3162071"/>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4" name="TextBox 93"/>
                    <p:cNvSpPr txBox="1"/>
                    <p:nvPr/>
                  </p:nvSpPr>
                  <p:spPr>
                    <a:xfrm>
                      <a:off x="1539141" y="3604114"/>
                      <a:ext cx="115225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FGT</a:t>
                      </a:r>
                    </a:p>
                  </p:txBody>
                </p:sp>
              </p:grpSp>
            </p:grpSp>
          </p:grpSp>
        </p:grpSp>
        <p:sp>
          <p:nvSpPr>
            <p:cNvPr id="103" name="TextBox 102"/>
            <p:cNvSpPr txBox="1"/>
            <p:nvPr/>
          </p:nvSpPr>
          <p:spPr>
            <a:xfrm>
              <a:off x="10046637" y="1560644"/>
              <a:ext cx="1539989"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31E28"/>
                  </a:solidFill>
                  <a:effectLst/>
                  <a:uLnTx/>
                  <a:uFillTx/>
                  <a:latin typeface="Arial" panose="020B0604020202020204"/>
                  <a:ea typeface="+mn-ea"/>
                  <a:cs typeface="+mn-cs"/>
                </a:rPr>
                <a:t>BRANCH</a:t>
              </a:r>
            </a:p>
          </p:txBody>
        </p:sp>
      </p:grpSp>
      <p:graphicFrame>
        <p:nvGraphicFramePr>
          <p:cNvPr id="105" name="Table 104"/>
          <p:cNvGraphicFramePr>
            <a:graphicFrameLocks noGrp="1"/>
          </p:cNvGraphicFramePr>
          <p:nvPr/>
        </p:nvGraphicFramePr>
        <p:xfrm>
          <a:off x="5291951" y="1586745"/>
          <a:ext cx="6136640" cy="1371600"/>
        </p:xfrm>
        <a:graphic>
          <a:graphicData uri="http://schemas.openxmlformats.org/drawingml/2006/table">
            <a:tbl>
              <a:tblPr firstRow="1" bandRow="1">
                <a:tableStyleId>{21E4AEA4-8DFA-4A89-87EB-49C32662AFE0}</a:tableStyleId>
              </a:tblPr>
              <a:tblGrid>
                <a:gridCol w="665480">
                  <a:extLst>
                    <a:ext uri="{9D8B030D-6E8A-4147-A177-3AD203B41FA5}">
                      <a16:colId xmlns:a16="http://schemas.microsoft.com/office/drawing/2014/main" val="20000"/>
                    </a:ext>
                  </a:extLst>
                </a:gridCol>
                <a:gridCol w="4626293">
                  <a:extLst>
                    <a:ext uri="{9D8B030D-6E8A-4147-A177-3AD203B41FA5}">
                      <a16:colId xmlns:a16="http://schemas.microsoft.com/office/drawing/2014/main" val="20001"/>
                    </a:ext>
                  </a:extLst>
                </a:gridCol>
                <a:gridCol w="844867">
                  <a:extLst>
                    <a:ext uri="{9D8B030D-6E8A-4147-A177-3AD203B41FA5}">
                      <a16:colId xmlns:a16="http://schemas.microsoft.com/office/drawing/2014/main" val="20002"/>
                    </a:ext>
                  </a:extLst>
                </a:gridCol>
              </a:tblGrid>
              <a:tr h="265008">
                <a:tc>
                  <a:txBody>
                    <a:bodyPr/>
                    <a:lstStyle/>
                    <a:p>
                      <a:pPr algn="ctr"/>
                      <a:r>
                        <a:rPr lang="en-US" sz="1200"/>
                        <a:t>Item</a:t>
                      </a:r>
                      <a:r>
                        <a:rPr lang="en-US" sz="1200" baseline="0"/>
                        <a:t> #</a:t>
                      </a:r>
                      <a:endParaRPr lang="en-US" sz="1200"/>
                    </a:p>
                  </a:txBody>
                  <a:tcPr/>
                </a:tc>
                <a:tc>
                  <a:txBody>
                    <a:bodyPr/>
                    <a:lstStyle/>
                    <a:p>
                      <a:r>
                        <a:rPr lang="en-US" sz="1200"/>
                        <a:t>License</a:t>
                      </a:r>
                    </a:p>
                  </a:txBody>
                  <a:tcPr/>
                </a:tc>
                <a:tc>
                  <a:txBody>
                    <a:bodyPr/>
                    <a:lstStyle/>
                    <a:p>
                      <a:pPr algn="ctr"/>
                      <a:r>
                        <a:rPr lang="en-US" sz="1200"/>
                        <a:t>Quantity</a:t>
                      </a:r>
                    </a:p>
                  </a:txBody>
                  <a:tcPr/>
                </a:tc>
                <a:extLst>
                  <a:ext uri="{0D108BD9-81ED-4DB2-BD59-A6C34878D82A}">
                    <a16:rowId xmlns:a16="http://schemas.microsoft.com/office/drawing/2014/main" val="10000"/>
                  </a:ext>
                </a:extLst>
              </a:tr>
              <a:tr h="265008">
                <a:tc>
                  <a:txBody>
                    <a:bodyPr/>
                    <a:lstStyle/>
                    <a:p>
                      <a:pPr algn="ctr"/>
                      <a:r>
                        <a:rPr lang="en-US" sz="1200"/>
                        <a:t>1</a:t>
                      </a:r>
                      <a:endParaRPr lang="en-US" sz="1200">
                        <a:solidFill>
                          <a:schemeClr val="bg1"/>
                        </a:solidFill>
                      </a:endParaRPr>
                    </a:p>
                  </a:txBody>
                  <a:tcPr anchor="ctr"/>
                </a:tc>
                <a:tc>
                  <a:txBody>
                    <a:bodyPr/>
                    <a:lstStyle/>
                    <a:p>
                      <a:r>
                        <a:rPr lang="en-US" sz="1200" err="1"/>
                        <a:t>FortiClient</a:t>
                      </a:r>
                      <a:r>
                        <a:rPr lang="en-US" sz="1200"/>
                        <a:t> Enterprise Management Server License for 100</a:t>
                      </a:r>
                      <a:r>
                        <a:rPr lang="en-US" sz="1200" baseline="0"/>
                        <a:t> clients</a:t>
                      </a:r>
                      <a:endParaRPr lang="en-US" sz="1200">
                        <a:solidFill>
                          <a:schemeClr val="bg1"/>
                        </a:solidFill>
                      </a:endParaRPr>
                    </a:p>
                  </a:txBody>
                  <a:tcPr anchor="ctr"/>
                </a:tc>
                <a:tc>
                  <a:txBody>
                    <a:bodyPr/>
                    <a:lstStyle/>
                    <a:p>
                      <a:pPr algn="ctr"/>
                      <a:r>
                        <a:rPr lang="en-US" sz="1200"/>
                        <a:t>5</a:t>
                      </a:r>
                      <a:endParaRPr lang="en-US" sz="1200">
                        <a:solidFill>
                          <a:schemeClr val="bg1"/>
                        </a:solidFill>
                      </a:endParaRPr>
                    </a:p>
                  </a:txBody>
                  <a:tcPr anchor="ctr"/>
                </a:tc>
                <a:extLst>
                  <a:ext uri="{0D108BD9-81ED-4DB2-BD59-A6C34878D82A}">
                    <a16:rowId xmlns:a16="http://schemas.microsoft.com/office/drawing/2014/main" val="10001"/>
                  </a:ext>
                </a:extLst>
              </a:tr>
              <a:tr h="265008">
                <a:tc>
                  <a:txBody>
                    <a:bodyPr/>
                    <a:lstStyle/>
                    <a:p>
                      <a:pPr algn="ctr"/>
                      <a:r>
                        <a:rPr lang="en-US" sz="1200"/>
                        <a:t>2</a:t>
                      </a:r>
                      <a:endParaRPr lang="en-US" sz="1200">
                        <a:solidFill>
                          <a:schemeClr val="bg1"/>
                        </a:solidFill>
                      </a:endParaRPr>
                    </a:p>
                  </a:txBody>
                  <a:tcPr anchor="ctr"/>
                </a:tc>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n-US" sz="1200"/>
                        <a:t>Endpoint Telemetry &amp; Compliance License for 100 clients</a:t>
                      </a:r>
                      <a:endParaRPr lang="en-US" sz="1200">
                        <a:solidFill>
                          <a:schemeClr val="bg1"/>
                        </a:solidFill>
                      </a:endParaRPr>
                    </a:p>
                  </a:txBody>
                  <a:tcPr anchor="ctr"/>
                </a:tc>
                <a:tc>
                  <a:txBody>
                    <a:bodyPr/>
                    <a:lstStyle/>
                    <a:p>
                      <a:pPr algn="ctr"/>
                      <a:r>
                        <a:rPr lang="en-US" sz="1200"/>
                        <a:t>4</a:t>
                      </a:r>
                      <a:endParaRPr lang="en-US" sz="1200">
                        <a:solidFill>
                          <a:schemeClr val="bg1"/>
                        </a:solidFill>
                      </a:endParaRPr>
                    </a:p>
                  </a:txBody>
                  <a:tcPr anchor="ctr"/>
                </a:tc>
                <a:extLst>
                  <a:ext uri="{0D108BD9-81ED-4DB2-BD59-A6C34878D82A}">
                    <a16:rowId xmlns:a16="http://schemas.microsoft.com/office/drawing/2014/main" val="10002"/>
                  </a:ext>
                </a:extLst>
              </a:tr>
              <a:tr h="265008">
                <a:tc>
                  <a:txBody>
                    <a:bodyPr/>
                    <a:lstStyle/>
                    <a:p>
                      <a:pPr algn="ctr"/>
                      <a:r>
                        <a:rPr lang="en-US" sz="1200">
                          <a:solidFill>
                            <a:schemeClr val="tx1"/>
                          </a:solidFill>
                        </a:rPr>
                        <a:t>3</a:t>
                      </a:r>
                    </a:p>
                  </a:txBody>
                  <a:tcPr anchor="ctr"/>
                </a:tc>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n-US" sz="1200">
                          <a:solidFill>
                            <a:schemeClr val="tx1"/>
                          </a:solidFill>
                        </a:rPr>
                        <a:t>Endpoint Telemetry &amp; Compliance License for 100 clients</a:t>
                      </a:r>
                    </a:p>
                  </a:txBody>
                  <a:tcPr anchor="ctr"/>
                </a:tc>
                <a:tc>
                  <a:txBody>
                    <a:bodyPr/>
                    <a:lstStyle/>
                    <a:p>
                      <a:pPr algn="ctr"/>
                      <a:r>
                        <a:rPr lang="en-US" sz="1200">
                          <a:solidFill>
                            <a:schemeClr val="tx1"/>
                          </a:solidFill>
                        </a:rPr>
                        <a:t>4</a:t>
                      </a:r>
                    </a:p>
                  </a:txBody>
                  <a:tcPr anchor="ctr"/>
                </a:tc>
                <a:extLst>
                  <a:ext uri="{0D108BD9-81ED-4DB2-BD59-A6C34878D82A}">
                    <a16:rowId xmlns:a16="http://schemas.microsoft.com/office/drawing/2014/main" val="10003"/>
                  </a:ext>
                </a:extLst>
              </a:tr>
              <a:tr h="265008">
                <a:tc>
                  <a:txBody>
                    <a:bodyPr/>
                    <a:lstStyle/>
                    <a:p>
                      <a:pPr algn="ctr"/>
                      <a:r>
                        <a:rPr lang="en-US" sz="1200">
                          <a:solidFill>
                            <a:schemeClr val="tx1"/>
                          </a:solidFill>
                        </a:rPr>
                        <a:t>4</a:t>
                      </a:r>
                    </a:p>
                  </a:txBody>
                  <a:tcPr anchor="ctr"/>
                </a:tc>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n-US" sz="1200">
                          <a:solidFill>
                            <a:schemeClr val="tx1"/>
                          </a:solidFill>
                        </a:rPr>
                        <a:t>Endpoint Telemetry &amp; Compliance License for 100 clients</a:t>
                      </a:r>
                    </a:p>
                  </a:txBody>
                  <a:tcPr anchor="ctr"/>
                </a:tc>
                <a:tc>
                  <a:txBody>
                    <a:bodyPr/>
                    <a:lstStyle/>
                    <a:p>
                      <a:pPr algn="ctr"/>
                      <a:r>
                        <a:rPr lang="en-US" sz="1200">
                          <a:solidFill>
                            <a:schemeClr val="tx1"/>
                          </a:solidFill>
                        </a:rPr>
                        <a:t>2</a:t>
                      </a:r>
                    </a:p>
                  </a:txBody>
                  <a:tcPr anchor="ctr"/>
                </a:tc>
                <a:extLst>
                  <a:ext uri="{0D108BD9-81ED-4DB2-BD59-A6C34878D82A}">
                    <a16:rowId xmlns:a16="http://schemas.microsoft.com/office/drawing/2014/main" val="10004"/>
                  </a:ext>
                </a:extLst>
              </a:tr>
            </a:tbl>
          </a:graphicData>
        </a:graphic>
      </p:graphicFrame>
      <p:sp>
        <p:nvSpPr>
          <p:cNvPr id="106" name="TextBox 105"/>
          <p:cNvSpPr txBox="1"/>
          <p:nvPr/>
        </p:nvSpPr>
        <p:spPr>
          <a:xfrm>
            <a:off x="5649022" y="2910518"/>
            <a:ext cx="5422498"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DA291C"/>
                </a:solidFill>
                <a:effectLst/>
                <a:uLnTx/>
                <a:uFillTx/>
                <a:latin typeface="Arial" panose="020B0604020202020204"/>
                <a:ea typeface="+mn-ea"/>
                <a:cs typeface="+mn-cs"/>
              </a:rPr>
              <a:t>WRONG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DA291C"/>
                </a:solidFill>
                <a:effectLst/>
                <a:uLnTx/>
                <a:uFillTx/>
                <a:latin typeface="Arial" panose="020B0604020202020204"/>
                <a:ea typeface="+mn-ea"/>
                <a:cs typeface="+mn-cs"/>
              </a:rPr>
              <a:t>Result will be a single license for EMS (500 seats)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DA291C"/>
                </a:solidFill>
                <a:effectLst/>
                <a:uLnTx/>
                <a:uFillTx/>
                <a:latin typeface="Arial" panose="020B0604020202020204"/>
                <a:ea typeface="+mn-ea"/>
                <a:cs typeface="+mn-cs"/>
              </a:rPr>
              <a:t>YOU NEED TO SEPARATE ITEMS</a:t>
            </a:r>
          </a:p>
        </p:txBody>
      </p:sp>
      <p:graphicFrame>
        <p:nvGraphicFramePr>
          <p:cNvPr id="67" name="Table 66"/>
          <p:cNvGraphicFramePr>
            <a:graphicFrameLocks noGrp="1"/>
          </p:cNvGraphicFramePr>
          <p:nvPr/>
        </p:nvGraphicFramePr>
        <p:xfrm>
          <a:off x="5291951" y="4552571"/>
          <a:ext cx="6136640" cy="1750726"/>
        </p:xfrm>
        <a:graphic>
          <a:graphicData uri="http://schemas.openxmlformats.org/drawingml/2006/table">
            <a:tbl>
              <a:tblPr firstRow="1" bandRow="1">
                <a:tableStyleId>{21E4AEA4-8DFA-4A89-87EB-49C32662AFE0}</a:tableStyleId>
              </a:tblPr>
              <a:tblGrid>
                <a:gridCol w="665480">
                  <a:extLst>
                    <a:ext uri="{9D8B030D-6E8A-4147-A177-3AD203B41FA5}">
                      <a16:colId xmlns:a16="http://schemas.microsoft.com/office/drawing/2014/main" val="20000"/>
                    </a:ext>
                  </a:extLst>
                </a:gridCol>
                <a:gridCol w="4626293">
                  <a:extLst>
                    <a:ext uri="{9D8B030D-6E8A-4147-A177-3AD203B41FA5}">
                      <a16:colId xmlns:a16="http://schemas.microsoft.com/office/drawing/2014/main" val="20001"/>
                    </a:ext>
                  </a:extLst>
                </a:gridCol>
                <a:gridCol w="844867">
                  <a:extLst>
                    <a:ext uri="{9D8B030D-6E8A-4147-A177-3AD203B41FA5}">
                      <a16:colId xmlns:a16="http://schemas.microsoft.com/office/drawing/2014/main" val="20002"/>
                    </a:ext>
                  </a:extLst>
                </a:gridCol>
              </a:tblGrid>
              <a:tr h="265008">
                <a:tc>
                  <a:txBody>
                    <a:bodyPr/>
                    <a:lstStyle/>
                    <a:p>
                      <a:pPr algn="ctr"/>
                      <a:r>
                        <a:rPr lang="en-US" sz="1200"/>
                        <a:t>Item</a:t>
                      </a:r>
                      <a:r>
                        <a:rPr lang="en-US" sz="1200" baseline="0"/>
                        <a:t> #</a:t>
                      </a:r>
                      <a:endParaRPr lang="en-US" sz="1200"/>
                    </a:p>
                  </a:txBody>
                  <a:tcPr/>
                </a:tc>
                <a:tc>
                  <a:txBody>
                    <a:bodyPr/>
                    <a:lstStyle/>
                    <a:p>
                      <a:r>
                        <a:rPr lang="en-US" sz="1200"/>
                        <a:t>License</a:t>
                      </a:r>
                    </a:p>
                  </a:txBody>
                  <a:tcPr/>
                </a:tc>
                <a:tc>
                  <a:txBody>
                    <a:bodyPr/>
                    <a:lstStyle/>
                    <a:p>
                      <a:pPr algn="ctr"/>
                      <a:r>
                        <a:rPr lang="en-US" sz="1200"/>
                        <a:t>Quantity</a:t>
                      </a:r>
                    </a:p>
                  </a:txBody>
                  <a:tcPr/>
                </a:tc>
                <a:extLst>
                  <a:ext uri="{0D108BD9-81ED-4DB2-BD59-A6C34878D82A}">
                    <a16:rowId xmlns:a16="http://schemas.microsoft.com/office/drawing/2014/main" val="10000"/>
                  </a:ext>
                </a:extLst>
              </a:tr>
              <a:tr h="265008">
                <a:tc>
                  <a:txBody>
                    <a:bodyPr/>
                    <a:lstStyle/>
                    <a:p>
                      <a:pPr algn="ctr"/>
                      <a:r>
                        <a:rPr lang="en-US" sz="1200"/>
                        <a:t>1</a:t>
                      </a:r>
                      <a:endParaRPr lang="en-US" sz="1200">
                        <a:solidFill>
                          <a:schemeClr val="bg1"/>
                        </a:solidFill>
                      </a:endParaRPr>
                    </a:p>
                  </a:txBody>
                  <a:tcPr anchor="ctr"/>
                </a:tc>
                <a:tc>
                  <a:txBody>
                    <a:bodyPr/>
                    <a:lstStyle/>
                    <a:p>
                      <a:r>
                        <a:rPr lang="en-US" sz="1200" err="1">
                          <a:solidFill>
                            <a:schemeClr val="accent6"/>
                          </a:solidFill>
                        </a:rPr>
                        <a:t>FortiClient</a:t>
                      </a:r>
                      <a:r>
                        <a:rPr lang="en-US" sz="1200">
                          <a:solidFill>
                            <a:schemeClr val="accent6"/>
                          </a:solidFill>
                        </a:rPr>
                        <a:t> Enterprise Management Server License for 100</a:t>
                      </a:r>
                      <a:r>
                        <a:rPr lang="en-US" sz="1200" baseline="0">
                          <a:solidFill>
                            <a:schemeClr val="accent6"/>
                          </a:solidFill>
                        </a:rPr>
                        <a:t> clients</a:t>
                      </a:r>
                      <a:endParaRPr lang="en-US" sz="1200">
                        <a:solidFill>
                          <a:schemeClr val="accent6"/>
                        </a:solidFill>
                      </a:endParaRPr>
                    </a:p>
                  </a:txBody>
                  <a:tcPr anchor="ctr"/>
                </a:tc>
                <a:tc>
                  <a:txBody>
                    <a:bodyPr/>
                    <a:lstStyle/>
                    <a:p>
                      <a:pPr algn="ctr"/>
                      <a:r>
                        <a:rPr lang="en-US" sz="1200">
                          <a:solidFill>
                            <a:schemeClr val="accent6"/>
                          </a:solidFill>
                        </a:rPr>
                        <a:t>4</a:t>
                      </a:r>
                    </a:p>
                  </a:txBody>
                  <a:tcPr anchor="ctr"/>
                </a:tc>
                <a:extLst>
                  <a:ext uri="{0D108BD9-81ED-4DB2-BD59-A6C34878D82A}">
                    <a16:rowId xmlns:a16="http://schemas.microsoft.com/office/drawing/2014/main" val="10001"/>
                  </a:ext>
                </a:extLst>
              </a:tr>
              <a:tr h="326723">
                <a:tc>
                  <a:txBody>
                    <a:bodyPr/>
                    <a:lstStyle/>
                    <a:p>
                      <a:pPr algn="ctr"/>
                      <a:r>
                        <a:rPr lang="en-US" sz="1200">
                          <a:solidFill>
                            <a:schemeClr val="tx1"/>
                          </a:solidFill>
                        </a:rPr>
                        <a:t>2</a:t>
                      </a:r>
                    </a:p>
                  </a:txBody>
                  <a:tcPr anchor="ctr"/>
                </a:tc>
                <a:tc>
                  <a:txBody>
                    <a:bodyPr/>
                    <a:lstStyle/>
                    <a:p>
                      <a:r>
                        <a:rPr lang="en-US" sz="1200" err="1">
                          <a:solidFill>
                            <a:schemeClr val="accent6"/>
                          </a:solidFill>
                        </a:rPr>
                        <a:t>FortiClient</a:t>
                      </a:r>
                      <a:r>
                        <a:rPr lang="en-US" sz="1200">
                          <a:solidFill>
                            <a:schemeClr val="accent6"/>
                          </a:solidFill>
                        </a:rPr>
                        <a:t> Enterprise Management Server License for 100</a:t>
                      </a:r>
                      <a:r>
                        <a:rPr lang="en-US" sz="1200" baseline="0">
                          <a:solidFill>
                            <a:schemeClr val="accent6"/>
                          </a:solidFill>
                        </a:rPr>
                        <a:t> clients</a:t>
                      </a:r>
                      <a:endParaRPr lang="en-US" sz="1200">
                        <a:solidFill>
                          <a:schemeClr val="accent6"/>
                        </a:solidFill>
                      </a:endParaRPr>
                    </a:p>
                  </a:txBody>
                  <a:tcPr anchor="ctr"/>
                </a:tc>
                <a:tc>
                  <a:txBody>
                    <a:bodyPr/>
                    <a:lstStyle/>
                    <a:p>
                      <a:pPr algn="ctr"/>
                      <a:r>
                        <a:rPr lang="en-US" sz="1200">
                          <a:solidFill>
                            <a:schemeClr val="accent6"/>
                          </a:solidFill>
                        </a:rPr>
                        <a:t>2</a:t>
                      </a:r>
                    </a:p>
                  </a:txBody>
                  <a:tcPr anchor="ctr"/>
                </a:tc>
                <a:extLst>
                  <a:ext uri="{0D108BD9-81ED-4DB2-BD59-A6C34878D82A}">
                    <a16:rowId xmlns:a16="http://schemas.microsoft.com/office/drawing/2014/main" val="10002"/>
                  </a:ext>
                </a:extLst>
              </a:tr>
              <a:tr h="326723">
                <a:tc>
                  <a:txBody>
                    <a:bodyPr/>
                    <a:lstStyle/>
                    <a:p>
                      <a:pPr algn="ctr"/>
                      <a:r>
                        <a:rPr lang="en-US" sz="1200"/>
                        <a:t>3</a:t>
                      </a:r>
                      <a:endParaRPr lang="en-US" sz="1200">
                        <a:solidFill>
                          <a:schemeClr val="bg1"/>
                        </a:solidFill>
                      </a:endParaRPr>
                    </a:p>
                  </a:txBody>
                  <a:tcPr anchor="ctr"/>
                </a:tc>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n-US" sz="1200"/>
                        <a:t>Endpoint Telemetry &amp; Compliance License for 100 clients</a:t>
                      </a:r>
                      <a:endParaRPr lang="en-US" sz="1200">
                        <a:solidFill>
                          <a:schemeClr val="bg1"/>
                        </a:solidFill>
                      </a:endParaRPr>
                    </a:p>
                  </a:txBody>
                  <a:tcPr anchor="ctr"/>
                </a:tc>
                <a:tc>
                  <a:txBody>
                    <a:bodyPr/>
                    <a:lstStyle/>
                    <a:p>
                      <a:pPr algn="ctr"/>
                      <a:r>
                        <a:rPr lang="en-US" sz="1200"/>
                        <a:t>4</a:t>
                      </a:r>
                      <a:endParaRPr lang="en-US" sz="1200">
                        <a:solidFill>
                          <a:schemeClr val="bg1"/>
                        </a:solidFill>
                      </a:endParaRPr>
                    </a:p>
                  </a:txBody>
                  <a:tcPr anchor="ctr"/>
                </a:tc>
                <a:extLst>
                  <a:ext uri="{0D108BD9-81ED-4DB2-BD59-A6C34878D82A}">
                    <a16:rowId xmlns:a16="http://schemas.microsoft.com/office/drawing/2014/main" val="10003"/>
                  </a:ext>
                </a:extLst>
              </a:tr>
              <a:tr h="265008">
                <a:tc>
                  <a:txBody>
                    <a:bodyPr/>
                    <a:lstStyle/>
                    <a:p>
                      <a:pPr algn="ctr"/>
                      <a:r>
                        <a:rPr lang="en-US" sz="1200"/>
                        <a:t>4</a:t>
                      </a:r>
                      <a:endParaRPr lang="en-US" sz="1200">
                        <a:solidFill>
                          <a:schemeClr val="bg1"/>
                        </a:solidFill>
                      </a:endParaRPr>
                    </a:p>
                  </a:txBody>
                  <a:tcPr anchor="ctr"/>
                </a:tc>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n-US" sz="1200"/>
                        <a:t>Endpoint Telemetry &amp; Compliance License for 100 clients</a:t>
                      </a:r>
                      <a:endParaRPr lang="en-US" sz="1200">
                        <a:solidFill>
                          <a:schemeClr val="bg1"/>
                        </a:solidFill>
                      </a:endParaRPr>
                    </a:p>
                  </a:txBody>
                  <a:tcPr anchor="ctr"/>
                </a:tc>
                <a:tc>
                  <a:txBody>
                    <a:bodyPr/>
                    <a:lstStyle/>
                    <a:p>
                      <a:pPr algn="ctr"/>
                      <a:r>
                        <a:rPr lang="en-US" sz="1200">
                          <a:solidFill>
                            <a:schemeClr val="dk1"/>
                          </a:solidFill>
                        </a:rPr>
                        <a:t>4</a:t>
                      </a:r>
                      <a:endParaRPr lang="en-US" sz="1200">
                        <a:solidFill>
                          <a:schemeClr val="bg1"/>
                        </a:solidFill>
                      </a:endParaRPr>
                    </a:p>
                  </a:txBody>
                  <a:tcPr anchor="ctr"/>
                </a:tc>
                <a:extLst>
                  <a:ext uri="{0D108BD9-81ED-4DB2-BD59-A6C34878D82A}">
                    <a16:rowId xmlns:a16="http://schemas.microsoft.com/office/drawing/2014/main" val="10004"/>
                  </a:ext>
                </a:extLst>
              </a:tr>
              <a:tr h="265008">
                <a:tc>
                  <a:txBody>
                    <a:bodyPr/>
                    <a:lstStyle/>
                    <a:p>
                      <a:pPr algn="ctr"/>
                      <a:r>
                        <a:rPr lang="en-US" sz="1200"/>
                        <a:t>5</a:t>
                      </a:r>
                      <a:endParaRPr lang="en-US" sz="1200">
                        <a:solidFill>
                          <a:schemeClr val="bg1"/>
                        </a:solidFill>
                      </a:endParaRPr>
                    </a:p>
                  </a:txBody>
                  <a:tcPr anchor="ctr"/>
                </a:tc>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n-US" sz="1200"/>
                        <a:t>Endpoint Telemetry &amp; Compliance License for 100 clients</a:t>
                      </a:r>
                      <a:endParaRPr lang="en-US" sz="1200">
                        <a:solidFill>
                          <a:schemeClr val="bg1"/>
                        </a:solidFill>
                      </a:endParaRPr>
                    </a:p>
                  </a:txBody>
                  <a:tcPr anchor="ctr"/>
                </a:tc>
                <a:tc>
                  <a:txBody>
                    <a:bodyPr/>
                    <a:lstStyle/>
                    <a:p>
                      <a:pPr algn="ctr"/>
                      <a:r>
                        <a:rPr lang="en-US" sz="1200"/>
                        <a:t>2</a:t>
                      </a:r>
                      <a:endParaRPr lang="en-US" sz="1200">
                        <a:solidFill>
                          <a:schemeClr val="bg1"/>
                        </a:solidFill>
                      </a:endParaRPr>
                    </a:p>
                  </a:txBody>
                  <a:tcPr anchor="ctr"/>
                </a:tc>
                <a:extLst>
                  <a:ext uri="{0D108BD9-81ED-4DB2-BD59-A6C34878D82A}">
                    <a16:rowId xmlns:a16="http://schemas.microsoft.com/office/drawing/2014/main" val="10005"/>
                  </a:ext>
                </a:extLst>
              </a:tr>
            </a:tbl>
          </a:graphicData>
        </a:graphic>
      </p:graphicFrame>
      <p:sp>
        <p:nvSpPr>
          <p:cNvPr id="23" name="Right Arrow 22"/>
          <p:cNvSpPr/>
          <p:nvPr/>
        </p:nvSpPr>
        <p:spPr bwMode="invGray">
          <a:xfrm rot="5400000">
            <a:off x="8163257" y="4029470"/>
            <a:ext cx="394029" cy="568034"/>
          </a:xfrm>
          <a:prstGeom prst="rightArrow">
            <a:avLst/>
          </a:prstGeom>
          <a:solidFill>
            <a:schemeClr val="accent6"/>
          </a:solidFill>
          <a:ln w="9525">
            <a:solidFill>
              <a:schemeClr val="accent6"/>
            </a:solidFill>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E28"/>
              </a:solidFill>
              <a:effectLst/>
              <a:uLnTx/>
              <a:uFillTx/>
              <a:latin typeface="Arial" panose="020B0604020202020204"/>
              <a:ea typeface="+mn-ea"/>
              <a:cs typeface="+mn-cs"/>
            </a:endParaRPr>
          </a:p>
        </p:txBody>
      </p:sp>
      <p:grpSp>
        <p:nvGrpSpPr>
          <p:cNvPr id="69" name="Group 68"/>
          <p:cNvGrpSpPr/>
          <p:nvPr/>
        </p:nvGrpSpPr>
        <p:grpSpPr>
          <a:xfrm>
            <a:off x="988088" y="1565869"/>
            <a:ext cx="2993720" cy="2240858"/>
            <a:chOff x="1560098" y="1555747"/>
            <a:chExt cx="2993720" cy="2240858"/>
          </a:xfrm>
        </p:grpSpPr>
        <p:grpSp>
          <p:nvGrpSpPr>
            <p:cNvPr id="70" name="Group 69"/>
            <p:cNvGrpSpPr/>
            <p:nvPr/>
          </p:nvGrpSpPr>
          <p:grpSpPr>
            <a:xfrm>
              <a:off x="1560098" y="1555747"/>
              <a:ext cx="2993720" cy="2240858"/>
              <a:chOff x="1434837" y="1955361"/>
              <a:chExt cx="2993720" cy="2240858"/>
            </a:xfrm>
          </p:grpSpPr>
          <p:sp>
            <p:nvSpPr>
              <p:cNvPr id="72" name="Rectangle 71"/>
              <p:cNvSpPr/>
              <p:nvPr/>
            </p:nvSpPr>
            <p:spPr bwMode="invGray">
              <a:xfrm>
                <a:off x="1434837" y="1955361"/>
                <a:ext cx="2993720" cy="2240858"/>
              </a:xfrm>
              <a:prstGeom prst="rect">
                <a:avLst/>
              </a:prstGeom>
              <a:solidFill>
                <a:schemeClr val="bg1">
                  <a:lumMod val="85000"/>
                  <a:alpha val="50000"/>
                </a:schemeClr>
              </a:solidFill>
              <a:ln w="9525">
                <a:noFill/>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E28"/>
                  </a:solidFill>
                  <a:effectLst/>
                  <a:uLnTx/>
                  <a:uFillTx/>
                  <a:latin typeface="Arial" panose="020B0604020202020204"/>
                  <a:ea typeface="+mn-ea"/>
                  <a:cs typeface="+mn-cs"/>
                </a:endParaRPr>
              </a:p>
            </p:txBody>
          </p:sp>
          <p:grpSp>
            <p:nvGrpSpPr>
              <p:cNvPr id="73" name="Group 72"/>
              <p:cNvGrpSpPr/>
              <p:nvPr/>
            </p:nvGrpSpPr>
            <p:grpSpPr>
              <a:xfrm>
                <a:off x="1651682" y="2080924"/>
                <a:ext cx="2560031" cy="1989732"/>
                <a:chOff x="1539141" y="2137602"/>
                <a:chExt cx="2560031" cy="1989732"/>
              </a:xfrm>
            </p:grpSpPr>
            <p:grpSp>
              <p:nvGrpSpPr>
                <p:cNvPr id="74" name="Group 73"/>
                <p:cNvGrpSpPr/>
                <p:nvPr/>
              </p:nvGrpSpPr>
              <p:grpSpPr>
                <a:xfrm>
                  <a:off x="2776027" y="2406065"/>
                  <a:ext cx="1323145" cy="1452807"/>
                  <a:chOff x="2035186" y="2215463"/>
                  <a:chExt cx="1323145" cy="1452807"/>
                </a:xfrm>
              </p:grpSpPr>
              <p:grpSp>
                <p:nvGrpSpPr>
                  <p:cNvPr id="109" name="Group 108"/>
                  <p:cNvGrpSpPr/>
                  <p:nvPr/>
                </p:nvGrpSpPr>
                <p:grpSpPr>
                  <a:xfrm>
                    <a:off x="2088907" y="2215463"/>
                    <a:ext cx="1215702" cy="1033948"/>
                    <a:chOff x="2129425" y="2215463"/>
                    <a:chExt cx="1215702" cy="1033948"/>
                  </a:xfrm>
                </p:grpSpPr>
                <p:sp>
                  <p:nvSpPr>
                    <p:cNvPr id="111" name="Oval 110"/>
                    <p:cNvSpPr/>
                    <p:nvPr/>
                  </p:nvSpPr>
                  <p:spPr bwMode="invGray">
                    <a:xfrm>
                      <a:off x="2129425" y="2354893"/>
                      <a:ext cx="985045" cy="742032"/>
                    </a:xfrm>
                    <a:prstGeom prst="ellipse">
                      <a:avLst/>
                    </a:prstGeom>
                    <a:noFill/>
                    <a:ln w="25400">
                      <a:solidFill>
                        <a:schemeClr val="tx1">
                          <a:lumMod val="50000"/>
                          <a:lumOff val="50000"/>
                          <a:alpha val="50000"/>
                        </a:schemeClr>
                      </a:solidFill>
                      <a:prstDash val="dash"/>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E28"/>
                        </a:solidFill>
                        <a:effectLst/>
                        <a:uLnTx/>
                        <a:uFillTx/>
                        <a:latin typeface="Arial" panose="020B0604020202020204"/>
                        <a:ea typeface="+mn-ea"/>
                        <a:cs typeface="+mn-cs"/>
                      </a:endParaRPr>
                    </a:p>
                  </p:txBody>
                </p:sp>
                <p:pic>
                  <p:nvPicPr>
                    <p:cNvPr id="112"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09403" y="2215463"/>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3"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3814" y="2557261"/>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4"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33932" y="2787978"/>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0" name="TextBox 109"/>
                  <p:cNvSpPr txBox="1"/>
                  <p:nvPr/>
                </p:nvSpPr>
                <p:spPr>
                  <a:xfrm>
                    <a:off x="2035186" y="3360493"/>
                    <a:ext cx="132314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350 endpoints</a:t>
                    </a:r>
                  </a:p>
                </p:txBody>
              </p:sp>
            </p:grpSp>
            <p:grpSp>
              <p:nvGrpSpPr>
                <p:cNvPr id="75" name="Group 74"/>
                <p:cNvGrpSpPr/>
                <p:nvPr/>
              </p:nvGrpSpPr>
              <p:grpSpPr>
                <a:xfrm>
                  <a:off x="1539141" y="2137602"/>
                  <a:ext cx="1152254" cy="1989732"/>
                  <a:chOff x="1539141" y="2137602"/>
                  <a:chExt cx="1152254" cy="1989732"/>
                </a:xfrm>
              </p:grpSpPr>
              <p:grpSp>
                <p:nvGrpSpPr>
                  <p:cNvPr id="76" name="Group 75"/>
                  <p:cNvGrpSpPr/>
                  <p:nvPr/>
                </p:nvGrpSpPr>
                <p:grpSpPr>
                  <a:xfrm>
                    <a:off x="1783142" y="2137602"/>
                    <a:ext cx="664253" cy="762860"/>
                    <a:chOff x="1023382" y="2487954"/>
                    <a:chExt cx="664253" cy="762860"/>
                  </a:xfrm>
                </p:grpSpPr>
                <p:pic>
                  <p:nvPicPr>
                    <p:cNvPr id="85" name="Picture 3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6968" y="2487954"/>
                      <a:ext cx="457081" cy="4550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4" name="TextBox 103"/>
                    <p:cNvSpPr txBox="1"/>
                    <p:nvPr/>
                  </p:nvSpPr>
                  <p:spPr>
                    <a:xfrm>
                      <a:off x="1023382" y="2943037"/>
                      <a:ext cx="66425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EMS</a:t>
                      </a:r>
                    </a:p>
                  </p:txBody>
                </p:sp>
              </p:grpSp>
              <p:grpSp>
                <p:nvGrpSpPr>
                  <p:cNvPr id="77" name="Group 76"/>
                  <p:cNvGrpSpPr/>
                  <p:nvPr/>
                </p:nvGrpSpPr>
                <p:grpSpPr>
                  <a:xfrm>
                    <a:off x="1539141" y="3156289"/>
                    <a:ext cx="1152254" cy="971045"/>
                    <a:chOff x="1539141" y="3156289"/>
                    <a:chExt cx="1152254" cy="971045"/>
                  </a:xfrm>
                </p:grpSpPr>
                <p:pic>
                  <p:nvPicPr>
                    <p:cNvPr id="78" name="Picture 27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21828" y="3156289"/>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 name="Picture 27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90032" y="3156289"/>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0" name="TextBox 79"/>
                    <p:cNvSpPr txBox="1"/>
                    <p:nvPr/>
                  </p:nvSpPr>
                  <p:spPr>
                    <a:xfrm>
                      <a:off x="1539141" y="3604114"/>
                      <a:ext cx="115225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FGT HA </a:t>
                      </a:r>
                      <a:r>
                        <a:rPr kumimoji="0" lang="en-US" sz="1400" b="1" i="0" u="none" strike="noStrike" kern="1200" cap="none" spc="0" normalizeH="0" baseline="0" noProof="0">
                          <a:ln>
                            <a:noFill/>
                          </a:ln>
                          <a:solidFill>
                            <a:srgbClr val="DA291C"/>
                          </a:solidFill>
                          <a:effectLst/>
                          <a:uLnTx/>
                          <a:uFillTx/>
                          <a:latin typeface="Arial" panose="020B0604020202020204"/>
                          <a:ea typeface="+mn-ea"/>
                          <a:cs typeface="+mn-cs"/>
                        </a:rPr>
                        <a:t>CLUSTER</a:t>
                      </a:r>
                    </a:p>
                  </p:txBody>
                </p:sp>
              </p:grpSp>
            </p:grpSp>
          </p:grpSp>
        </p:grpSp>
        <p:sp>
          <p:nvSpPr>
            <p:cNvPr id="71" name="TextBox 70"/>
            <p:cNvSpPr txBox="1"/>
            <p:nvPr/>
          </p:nvSpPr>
          <p:spPr>
            <a:xfrm>
              <a:off x="2977388" y="1572867"/>
              <a:ext cx="1539989"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31E28"/>
                  </a:solidFill>
                  <a:effectLst/>
                  <a:uLnTx/>
                  <a:uFillTx/>
                  <a:latin typeface="Arial" panose="020B0604020202020204"/>
                  <a:ea typeface="+mn-ea"/>
                  <a:cs typeface="+mn-cs"/>
                </a:rPr>
                <a:t>HQ</a:t>
              </a:r>
            </a:p>
          </p:txBody>
        </p:sp>
      </p:grpSp>
    </p:spTree>
    <p:extLst>
      <p:ext uri="{BB962C8B-B14F-4D97-AF65-F5344CB8AC3E}">
        <p14:creationId xmlns:p14="http://schemas.microsoft.com/office/powerpoint/2010/main" val="635990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additive="base">
                                        <p:cTn id="12" dur="500" fill="hold"/>
                                        <p:tgtEl>
                                          <p:spTgt spid="106"/>
                                        </p:tgtEl>
                                        <p:attrNameLst>
                                          <p:attrName>ppt_x</p:attrName>
                                        </p:attrNameLst>
                                      </p:cBhvr>
                                      <p:tavLst>
                                        <p:tav tm="0">
                                          <p:val>
                                            <p:strVal val="0-#ppt_w/2"/>
                                          </p:val>
                                        </p:tav>
                                        <p:tav tm="100000">
                                          <p:val>
                                            <p:strVal val="#ppt_x"/>
                                          </p:val>
                                        </p:tav>
                                      </p:tavLst>
                                    </p:anim>
                                    <p:anim calcmode="lin" valueType="num">
                                      <p:cBhvr additive="base">
                                        <p:cTn id="13"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500"/>
                                        <p:tgtEl>
                                          <p:spTgt spid="23"/>
                                        </p:tgtEl>
                                      </p:cBhvr>
                                    </p:animEffect>
                                  </p:childTnLst>
                                </p:cTn>
                              </p:par>
                            </p:childTnLst>
                          </p:cTn>
                        </p:par>
                        <p:par>
                          <p:cTn id="19" fill="hold">
                            <p:stCondLst>
                              <p:cond delay="500"/>
                            </p:stCondLst>
                            <p:childTnLst>
                              <p:par>
                                <p:cTn id="20" presetID="22" presetClass="entr" presetSubtype="1"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up)">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3267" y="402788"/>
            <a:ext cx="10835325" cy="729997"/>
          </a:xfrm>
        </p:spPr>
        <p:txBody>
          <a:bodyPr/>
          <a:lstStyle/>
          <a:p>
            <a:r>
              <a:rPr lang="en-US"/>
              <a:t>FortiClient Licensing </a:t>
            </a:r>
            <a:r>
              <a:rPr lang="en-US">
                <a:solidFill>
                  <a:schemeClr val="accent6"/>
                </a:solidFill>
              </a:rPr>
              <a:t>| Example with 6.2</a:t>
            </a:r>
          </a:p>
        </p:txBody>
      </p:sp>
      <p:grpSp>
        <p:nvGrpSpPr>
          <p:cNvPr id="22" name="Group 21"/>
          <p:cNvGrpSpPr/>
          <p:nvPr/>
        </p:nvGrpSpPr>
        <p:grpSpPr>
          <a:xfrm>
            <a:off x="988088" y="3987736"/>
            <a:ext cx="2993720" cy="2253083"/>
            <a:chOff x="8667889" y="1560644"/>
            <a:chExt cx="2993720" cy="2253083"/>
          </a:xfrm>
        </p:grpSpPr>
        <p:grpSp>
          <p:nvGrpSpPr>
            <p:cNvPr id="86" name="Group 85"/>
            <p:cNvGrpSpPr/>
            <p:nvPr/>
          </p:nvGrpSpPr>
          <p:grpSpPr>
            <a:xfrm>
              <a:off x="8667889" y="1572869"/>
              <a:ext cx="2993720" cy="2240858"/>
              <a:chOff x="6027103" y="1543265"/>
              <a:chExt cx="2993720" cy="2240858"/>
            </a:xfrm>
          </p:grpSpPr>
          <p:sp>
            <p:nvSpPr>
              <p:cNvPr id="87" name="Rectangle 86"/>
              <p:cNvSpPr/>
              <p:nvPr/>
            </p:nvSpPr>
            <p:spPr bwMode="invGray">
              <a:xfrm>
                <a:off x="6027103" y="1543265"/>
                <a:ext cx="2993720" cy="2240858"/>
              </a:xfrm>
              <a:prstGeom prst="rect">
                <a:avLst/>
              </a:prstGeom>
              <a:solidFill>
                <a:schemeClr val="bg1">
                  <a:lumMod val="85000"/>
                  <a:alpha val="50000"/>
                </a:schemeClr>
              </a:solidFill>
              <a:ln w="9525">
                <a:noFill/>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E28"/>
                  </a:solidFill>
                  <a:effectLst/>
                  <a:uLnTx/>
                  <a:uFillTx/>
                  <a:latin typeface="Arial" panose="020B0604020202020204"/>
                  <a:ea typeface="+mn-ea"/>
                  <a:cs typeface="+mn-cs"/>
                </a:endParaRPr>
              </a:p>
            </p:txBody>
          </p:sp>
          <p:grpSp>
            <p:nvGrpSpPr>
              <p:cNvPr id="88" name="Group 87"/>
              <p:cNvGrpSpPr/>
              <p:nvPr/>
            </p:nvGrpSpPr>
            <p:grpSpPr>
              <a:xfrm>
                <a:off x="6243948" y="1776550"/>
                <a:ext cx="2560031" cy="1774289"/>
                <a:chOff x="6243948" y="1668828"/>
                <a:chExt cx="2560031" cy="1774289"/>
              </a:xfrm>
            </p:grpSpPr>
            <p:grpSp>
              <p:nvGrpSpPr>
                <p:cNvPr id="89" name="Group 88"/>
                <p:cNvGrpSpPr/>
                <p:nvPr/>
              </p:nvGrpSpPr>
              <p:grpSpPr>
                <a:xfrm>
                  <a:off x="7480834" y="1829569"/>
                  <a:ext cx="1323145" cy="1452807"/>
                  <a:chOff x="2035186" y="2215463"/>
                  <a:chExt cx="1323145" cy="1452807"/>
                </a:xfrm>
              </p:grpSpPr>
              <p:grpSp>
                <p:nvGrpSpPr>
                  <p:cNvPr id="97" name="Group 96"/>
                  <p:cNvGrpSpPr/>
                  <p:nvPr/>
                </p:nvGrpSpPr>
                <p:grpSpPr>
                  <a:xfrm>
                    <a:off x="2088907" y="2215463"/>
                    <a:ext cx="1215702" cy="1033948"/>
                    <a:chOff x="2129425" y="2215463"/>
                    <a:chExt cx="1215702" cy="1033948"/>
                  </a:xfrm>
                </p:grpSpPr>
                <p:sp>
                  <p:nvSpPr>
                    <p:cNvPr id="99" name="Oval 98"/>
                    <p:cNvSpPr/>
                    <p:nvPr/>
                  </p:nvSpPr>
                  <p:spPr bwMode="invGray">
                    <a:xfrm>
                      <a:off x="2129425" y="2354893"/>
                      <a:ext cx="985045" cy="742032"/>
                    </a:xfrm>
                    <a:prstGeom prst="ellipse">
                      <a:avLst/>
                    </a:prstGeom>
                    <a:noFill/>
                    <a:ln w="25400">
                      <a:solidFill>
                        <a:schemeClr val="tx1">
                          <a:lumMod val="50000"/>
                          <a:lumOff val="50000"/>
                          <a:alpha val="50000"/>
                        </a:schemeClr>
                      </a:solidFill>
                      <a:prstDash val="dash"/>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E28"/>
                        </a:solidFill>
                        <a:effectLst/>
                        <a:uLnTx/>
                        <a:uFillTx/>
                        <a:latin typeface="Arial" panose="020B0604020202020204"/>
                        <a:ea typeface="+mn-ea"/>
                        <a:cs typeface="+mn-cs"/>
                      </a:endParaRPr>
                    </a:p>
                  </p:txBody>
                </p:sp>
                <p:pic>
                  <p:nvPicPr>
                    <p:cNvPr id="100"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09403" y="2215463"/>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1"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3814" y="2557261"/>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33932" y="2787978"/>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8" name="TextBox 97"/>
                  <p:cNvSpPr txBox="1"/>
                  <p:nvPr/>
                </p:nvSpPr>
                <p:spPr>
                  <a:xfrm>
                    <a:off x="2035186" y="3360493"/>
                    <a:ext cx="132314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150 endpoints</a:t>
                    </a:r>
                  </a:p>
                </p:txBody>
              </p:sp>
            </p:grpSp>
            <p:grpSp>
              <p:nvGrpSpPr>
                <p:cNvPr id="90" name="Group 89"/>
                <p:cNvGrpSpPr/>
                <p:nvPr/>
              </p:nvGrpSpPr>
              <p:grpSpPr>
                <a:xfrm>
                  <a:off x="6243948" y="1668828"/>
                  <a:ext cx="1152254" cy="1774289"/>
                  <a:chOff x="6243948" y="1668828"/>
                  <a:chExt cx="1152254" cy="1774289"/>
                </a:xfrm>
              </p:grpSpPr>
              <p:grpSp>
                <p:nvGrpSpPr>
                  <p:cNvPr id="91" name="Group 90"/>
                  <p:cNvGrpSpPr/>
                  <p:nvPr/>
                </p:nvGrpSpPr>
                <p:grpSpPr>
                  <a:xfrm>
                    <a:off x="6487949" y="1668828"/>
                    <a:ext cx="664253" cy="762860"/>
                    <a:chOff x="1023382" y="2487954"/>
                    <a:chExt cx="664253" cy="762860"/>
                  </a:xfrm>
                </p:grpSpPr>
                <p:pic>
                  <p:nvPicPr>
                    <p:cNvPr id="95" name="Picture 3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6968" y="2487954"/>
                      <a:ext cx="457081" cy="4550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6" name="TextBox 95"/>
                    <p:cNvSpPr txBox="1"/>
                    <p:nvPr/>
                  </p:nvSpPr>
                  <p:spPr>
                    <a:xfrm>
                      <a:off x="1023382" y="2943037"/>
                      <a:ext cx="66425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EMS</a:t>
                      </a:r>
                    </a:p>
                  </p:txBody>
                </p:sp>
              </p:grpSp>
              <p:grpSp>
                <p:nvGrpSpPr>
                  <p:cNvPr id="92" name="Group 91"/>
                  <p:cNvGrpSpPr/>
                  <p:nvPr/>
                </p:nvGrpSpPr>
                <p:grpSpPr>
                  <a:xfrm>
                    <a:off x="6243948" y="2693297"/>
                    <a:ext cx="1152254" cy="749820"/>
                    <a:chOff x="1539141" y="3162071"/>
                    <a:chExt cx="1152254" cy="749820"/>
                  </a:xfrm>
                </p:grpSpPr>
                <p:pic>
                  <p:nvPicPr>
                    <p:cNvPr id="93" name="Picture 27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84612" y="3162071"/>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4" name="TextBox 93"/>
                    <p:cNvSpPr txBox="1"/>
                    <p:nvPr/>
                  </p:nvSpPr>
                  <p:spPr>
                    <a:xfrm>
                      <a:off x="1539141" y="3604114"/>
                      <a:ext cx="115225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FGT</a:t>
                      </a:r>
                    </a:p>
                  </p:txBody>
                </p:sp>
              </p:grpSp>
            </p:grpSp>
          </p:grpSp>
        </p:grpSp>
        <p:sp>
          <p:nvSpPr>
            <p:cNvPr id="103" name="TextBox 102"/>
            <p:cNvSpPr txBox="1"/>
            <p:nvPr/>
          </p:nvSpPr>
          <p:spPr>
            <a:xfrm>
              <a:off x="10046637" y="1560644"/>
              <a:ext cx="1539989"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31E28"/>
                  </a:solidFill>
                  <a:effectLst/>
                  <a:uLnTx/>
                  <a:uFillTx/>
                  <a:latin typeface="Arial" panose="020B0604020202020204"/>
                  <a:ea typeface="+mn-ea"/>
                  <a:cs typeface="+mn-cs"/>
                </a:rPr>
                <a:t>BRANCH</a:t>
              </a:r>
            </a:p>
          </p:txBody>
        </p:sp>
      </p:grpSp>
      <p:graphicFrame>
        <p:nvGraphicFramePr>
          <p:cNvPr id="105" name="Table 104"/>
          <p:cNvGraphicFramePr>
            <a:graphicFrameLocks noGrp="1"/>
          </p:cNvGraphicFramePr>
          <p:nvPr/>
        </p:nvGraphicFramePr>
        <p:xfrm>
          <a:off x="5291952" y="2421328"/>
          <a:ext cx="6136640" cy="822960"/>
        </p:xfrm>
        <a:graphic>
          <a:graphicData uri="http://schemas.openxmlformats.org/drawingml/2006/table">
            <a:tbl>
              <a:tblPr firstRow="1" bandRow="1">
                <a:tableStyleId>{21E4AEA4-8DFA-4A89-87EB-49C32662AFE0}</a:tableStyleId>
              </a:tblPr>
              <a:tblGrid>
                <a:gridCol w="665480">
                  <a:extLst>
                    <a:ext uri="{9D8B030D-6E8A-4147-A177-3AD203B41FA5}">
                      <a16:colId xmlns:a16="http://schemas.microsoft.com/office/drawing/2014/main" val="20000"/>
                    </a:ext>
                  </a:extLst>
                </a:gridCol>
                <a:gridCol w="4626293">
                  <a:extLst>
                    <a:ext uri="{9D8B030D-6E8A-4147-A177-3AD203B41FA5}">
                      <a16:colId xmlns:a16="http://schemas.microsoft.com/office/drawing/2014/main" val="20001"/>
                    </a:ext>
                  </a:extLst>
                </a:gridCol>
                <a:gridCol w="844867">
                  <a:extLst>
                    <a:ext uri="{9D8B030D-6E8A-4147-A177-3AD203B41FA5}">
                      <a16:colId xmlns:a16="http://schemas.microsoft.com/office/drawing/2014/main" val="20002"/>
                    </a:ext>
                  </a:extLst>
                </a:gridCol>
              </a:tblGrid>
              <a:tr h="265008">
                <a:tc>
                  <a:txBody>
                    <a:bodyPr/>
                    <a:lstStyle/>
                    <a:p>
                      <a:pPr algn="ctr"/>
                      <a:r>
                        <a:rPr lang="en-US" sz="1200"/>
                        <a:t>Item</a:t>
                      </a:r>
                      <a:r>
                        <a:rPr lang="en-US" sz="1200" baseline="0"/>
                        <a:t> #</a:t>
                      </a:r>
                      <a:endParaRPr lang="en-US" sz="1200"/>
                    </a:p>
                  </a:txBody>
                  <a:tcPr/>
                </a:tc>
                <a:tc>
                  <a:txBody>
                    <a:bodyPr/>
                    <a:lstStyle/>
                    <a:p>
                      <a:r>
                        <a:rPr lang="en-US" sz="1200"/>
                        <a:t>License</a:t>
                      </a:r>
                    </a:p>
                  </a:txBody>
                  <a:tcPr/>
                </a:tc>
                <a:tc>
                  <a:txBody>
                    <a:bodyPr/>
                    <a:lstStyle/>
                    <a:p>
                      <a:pPr algn="ctr"/>
                      <a:r>
                        <a:rPr lang="en-US" sz="1200"/>
                        <a:t>Quantity</a:t>
                      </a:r>
                    </a:p>
                  </a:txBody>
                  <a:tcPr/>
                </a:tc>
                <a:extLst>
                  <a:ext uri="{0D108BD9-81ED-4DB2-BD59-A6C34878D82A}">
                    <a16:rowId xmlns:a16="http://schemas.microsoft.com/office/drawing/2014/main" val="10000"/>
                  </a:ext>
                </a:extLst>
              </a:tr>
              <a:tr h="265008">
                <a:tc>
                  <a:txBody>
                    <a:bodyPr/>
                    <a:lstStyle/>
                    <a:p>
                      <a:pPr algn="ctr"/>
                      <a:r>
                        <a:rPr lang="en-US" sz="1200"/>
                        <a:t>1</a:t>
                      </a:r>
                      <a:endParaRPr lang="en-US" sz="1200">
                        <a:solidFill>
                          <a:schemeClr val="bg1"/>
                        </a:solidFill>
                      </a:endParaRPr>
                    </a:p>
                  </a:txBody>
                  <a:tcPr anchor="ctr"/>
                </a:tc>
                <a:tc>
                  <a:txBody>
                    <a:bodyPr/>
                    <a:lstStyle/>
                    <a:p>
                      <a:r>
                        <a:rPr lang="en-US" sz="1200"/>
                        <a:t>FortiClient Enterprise Management Server License for 25</a:t>
                      </a:r>
                      <a:r>
                        <a:rPr lang="en-US" sz="1200" baseline="0"/>
                        <a:t> clients</a:t>
                      </a:r>
                      <a:endParaRPr lang="en-US" sz="1200">
                        <a:solidFill>
                          <a:schemeClr val="bg1"/>
                        </a:solidFill>
                      </a:endParaRPr>
                    </a:p>
                  </a:txBody>
                  <a:tcPr anchor="ctr"/>
                </a:tc>
                <a:tc>
                  <a:txBody>
                    <a:bodyPr/>
                    <a:lstStyle/>
                    <a:p>
                      <a:pPr algn="ctr"/>
                      <a:r>
                        <a:rPr lang="en-US" sz="1200"/>
                        <a:t>14</a:t>
                      </a:r>
                      <a:endParaRPr lang="en-US" sz="1200">
                        <a:solidFill>
                          <a:schemeClr val="bg1"/>
                        </a:solidFill>
                      </a:endParaRPr>
                    </a:p>
                  </a:txBody>
                  <a:tcPr anchor="ctr"/>
                </a:tc>
                <a:extLst>
                  <a:ext uri="{0D108BD9-81ED-4DB2-BD59-A6C34878D82A}">
                    <a16:rowId xmlns:a16="http://schemas.microsoft.com/office/drawing/2014/main" val="10001"/>
                  </a:ext>
                </a:extLst>
              </a:tr>
              <a:tr h="265008">
                <a:tc>
                  <a:txBody>
                    <a:bodyPr/>
                    <a:lstStyle/>
                    <a:p>
                      <a:pPr algn="ctr"/>
                      <a:r>
                        <a:rPr lang="en-US" sz="1200">
                          <a:solidFill>
                            <a:srgbClr val="121E29"/>
                          </a:solidFill>
                        </a:rPr>
                        <a:t>2</a:t>
                      </a:r>
                    </a:p>
                  </a:txBody>
                  <a:tcPr anchor="ctr"/>
                </a:tc>
                <a:tc>
                  <a:txBody>
                    <a:bodyPr/>
                    <a:lstStyle/>
                    <a:p>
                      <a:r>
                        <a:rPr lang="en-US" sz="1200"/>
                        <a:t>FortiClient Enterprise Management Server License for 25</a:t>
                      </a:r>
                      <a:r>
                        <a:rPr lang="en-US" sz="1200" baseline="0"/>
                        <a:t> clients</a:t>
                      </a:r>
                      <a:endParaRPr lang="en-US" sz="1200">
                        <a:solidFill>
                          <a:schemeClr val="bg1"/>
                        </a:solidFill>
                      </a:endParaRPr>
                    </a:p>
                  </a:txBody>
                  <a:tcPr anchor="ctr"/>
                </a:tc>
                <a:tc>
                  <a:txBody>
                    <a:bodyPr/>
                    <a:lstStyle/>
                    <a:p>
                      <a:pPr algn="ctr"/>
                      <a:r>
                        <a:rPr lang="en-US" sz="1200"/>
                        <a:t>6</a:t>
                      </a:r>
                      <a:endParaRPr lang="en-US" sz="1200">
                        <a:solidFill>
                          <a:schemeClr val="bg1"/>
                        </a:solidFill>
                      </a:endParaRPr>
                    </a:p>
                  </a:txBody>
                  <a:tcPr anchor="ctr"/>
                </a:tc>
                <a:extLst>
                  <a:ext uri="{0D108BD9-81ED-4DB2-BD59-A6C34878D82A}">
                    <a16:rowId xmlns:a16="http://schemas.microsoft.com/office/drawing/2014/main" val="10002"/>
                  </a:ext>
                </a:extLst>
              </a:tr>
            </a:tbl>
          </a:graphicData>
        </a:graphic>
      </p:graphicFrame>
      <p:grpSp>
        <p:nvGrpSpPr>
          <p:cNvPr id="69" name="Group 68"/>
          <p:cNvGrpSpPr/>
          <p:nvPr/>
        </p:nvGrpSpPr>
        <p:grpSpPr>
          <a:xfrm>
            <a:off x="988088" y="1565869"/>
            <a:ext cx="2993720" cy="2240858"/>
            <a:chOff x="1560098" y="1555747"/>
            <a:chExt cx="2993720" cy="2240858"/>
          </a:xfrm>
        </p:grpSpPr>
        <p:grpSp>
          <p:nvGrpSpPr>
            <p:cNvPr id="70" name="Group 69"/>
            <p:cNvGrpSpPr/>
            <p:nvPr/>
          </p:nvGrpSpPr>
          <p:grpSpPr>
            <a:xfrm>
              <a:off x="1560098" y="1555747"/>
              <a:ext cx="2993720" cy="2240858"/>
              <a:chOff x="1434837" y="1955361"/>
              <a:chExt cx="2993720" cy="2240858"/>
            </a:xfrm>
          </p:grpSpPr>
          <p:sp>
            <p:nvSpPr>
              <p:cNvPr id="72" name="Rectangle 71"/>
              <p:cNvSpPr/>
              <p:nvPr/>
            </p:nvSpPr>
            <p:spPr bwMode="invGray">
              <a:xfrm>
                <a:off x="1434837" y="1955361"/>
                <a:ext cx="2993720" cy="2240858"/>
              </a:xfrm>
              <a:prstGeom prst="rect">
                <a:avLst/>
              </a:prstGeom>
              <a:solidFill>
                <a:schemeClr val="bg1">
                  <a:lumMod val="85000"/>
                  <a:alpha val="50000"/>
                </a:schemeClr>
              </a:solidFill>
              <a:ln w="9525">
                <a:noFill/>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E28"/>
                  </a:solidFill>
                  <a:effectLst/>
                  <a:uLnTx/>
                  <a:uFillTx/>
                  <a:latin typeface="Arial" panose="020B0604020202020204"/>
                  <a:ea typeface="+mn-ea"/>
                  <a:cs typeface="+mn-cs"/>
                </a:endParaRPr>
              </a:p>
            </p:txBody>
          </p:sp>
          <p:grpSp>
            <p:nvGrpSpPr>
              <p:cNvPr id="73" name="Group 72"/>
              <p:cNvGrpSpPr/>
              <p:nvPr/>
            </p:nvGrpSpPr>
            <p:grpSpPr>
              <a:xfrm>
                <a:off x="1651682" y="2080924"/>
                <a:ext cx="2560031" cy="1989732"/>
                <a:chOff x="1539141" y="2137602"/>
                <a:chExt cx="2560031" cy="1989732"/>
              </a:xfrm>
            </p:grpSpPr>
            <p:grpSp>
              <p:nvGrpSpPr>
                <p:cNvPr id="74" name="Group 73"/>
                <p:cNvGrpSpPr/>
                <p:nvPr/>
              </p:nvGrpSpPr>
              <p:grpSpPr>
                <a:xfrm>
                  <a:off x="2776027" y="2406065"/>
                  <a:ext cx="1323145" cy="1452807"/>
                  <a:chOff x="2035186" y="2215463"/>
                  <a:chExt cx="1323145" cy="1452807"/>
                </a:xfrm>
              </p:grpSpPr>
              <p:grpSp>
                <p:nvGrpSpPr>
                  <p:cNvPr id="109" name="Group 108"/>
                  <p:cNvGrpSpPr/>
                  <p:nvPr/>
                </p:nvGrpSpPr>
                <p:grpSpPr>
                  <a:xfrm>
                    <a:off x="2088907" y="2215463"/>
                    <a:ext cx="1215702" cy="1033948"/>
                    <a:chOff x="2129425" y="2215463"/>
                    <a:chExt cx="1215702" cy="1033948"/>
                  </a:xfrm>
                </p:grpSpPr>
                <p:sp>
                  <p:nvSpPr>
                    <p:cNvPr id="111" name="Oval 110"/>
                    <p:cNvSpPr/>
                    <p:nvPr/>
                  </p:nvSpPr>
                  <p:spPr bwMode="invGray">
                    <a:xfrm>
                      <a:off x="2129425" y="2354893"/>
                      <a:ext cx="985045" cy="742032"/>
                    </a:xfrm>
                    <a:prstGeom prst="ellipse">
                      <a:avLst/>
                    </a:prstGeom>
                    <a:noFill/>
                    <a:ln w="25400">
                      <a:solidFill>
                        <a:schemeClr val="tx1">
                          <a:lumMod val="50000"/>
                          <a:lumOff val="50000"/>
                          <a:alpha val="50000"/>
                        </a:schemeClr>
                      </a:solidFill>
                      <a:prstDash val="dash"/>
                      <a:round/>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E28"/>
                        </a:solidFill>
                        <a:effectLst/>
                        <a:uLnTx/>
                        <a:uFillTx/>
                        <a:latin typeface="Arial" panose="020B0604020202020204"/>
                        <a:ea typeface="+mn-ea"/>
                        <a:cs typeface="+mn-cs"/>
                      </a:endParaRPr>
                    </a:p>
                  </p:txBody>
                </p:sp>
                <p:pic>
                  <p:nvPicPr>
                    <p:cNvPr id="112"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09403" y="2215463"/>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3"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3814" y="2557261"/>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4" name="Picture 3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33932" y="2787978"/>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0" name="TextBox 109"/>
                  <p:cNvSpPr txBox="1"/>
                  <p:nvPr/>
                </p:nvSpPr>
                <p:spPr>
                  <a:xfrm>
                    <a:off x="2035186" y="3360493"/>
                    <a:ext cx="132314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350 endpoints</a:t>
                    </a:r>
                  </a:p>
                </p:txBody>
              </p:sp>
            </p:grpSp>
            <p:grpSp>
              <p:nvGrpSpPr>
                <p:cNvPr id="75" name="Group 74"/>
                <p:cNvGrpSpPr/>
                <p:nvPr/>
              </p:nvGrpSpPr>
              <p:grpSpPr>
                <a:xfrm>
                  <a:off x="1539141" y="2137602"/>
                  <a:ext cx="1152254" cy="1989732"/>
                  <a:chOff x="1539141" y="2137602"/>
                  <a:chExt cx="1152254" cy="1989732"/>
                </a:xfrm>
              </p:grpSpPr>
              <p:grpSp>
                <p:nvGrpSpPr>
                  <p:cNvPr id="76" name="Group 75"/>
                  <p:cNvGrpSpPr/>
                  <p:nvPr/>
                </p:nvGrpSpPr>
                <p:grpSpPr>
                  <a:xfrm>
                    <a:off x="1783142" y="2137602"/>
                    <a:ext cx="664253" cy="762860"/>
                    <a:chOff x="1023382" y="2487954"/>
                    <a:chExt cx="664253" cy="762860"/>
                  </a:xfrm>
                </p:grpSpPr>
                <p:pic>
                  <p:nvPicPr>
                    <p:cNvPr id="85" name="Picture 3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6968" y="2487954"/>
                      <a:ext cx="457081" cy="4550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4" name="TextBox 103"/>
                    <p:cNvSpPr txBox="1"/>
                    <p:nvPr/>
                  </p:nvSpPr>
                  <p:spPr>
                    <a:xfrm>
                      <a:off x="1023382" y="2943037"/>
                      <a:ext cx="66425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EMS</a:t>
                      </a:r>
                    </a:p>
                  </p:txBody>
                </p:sp>
              </p:grpSp>
              <p:grpSp>
                <p:nvGrpSpPr>
                  <p:cNvPr id="77" name="Group 76"/>
                  <p:cNvGrpSpPr/>
                  <p:nvPr/>
                </p:nvGrpSpPr>
                <p:grpSpPr>
                  <a:xfrm>
                    <a:off x="1539141" y="3156289"/>
                    <a:ext cx="1152254" cy="971045"/>
                    <a:chOff x="1539141" y="3156289"/>
                    <a:chExt cx="1152254" cy="971045"/>
                  </a:xfrm>
                </p:grpSpPr>
                <p:pic>
                  <p:nvPicPr>
                    <p:cNvPr id="78" name="Picture 27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21828" y="3156289"/>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 name="Picture 27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90032" y="3156289"/>
                      <a:ext cx="461313" cy="461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0" name="TextBox 79"/>
                    <p:cNvSpPr txBox="1"/>
                    <p:nvPr/>
                  </p:nvSpPr>
                  <p:spPr>
                    <a:xfrm>
                      <a:off x="1539141" y="3604114"/>
                      <a:ext cx="115225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FGT HA </a:t>
                      </a:r>
                      <a:r>
                        <a:rPr kumimoji="0" lang="en-US" sz="1400" b="1" i="0" u="none" strike="noStrike" kern="1200" cap="none" spc="0" normalizeH="0" baseline="0" noProof="0">
                          <a:ln>
                            <a:noFill/>
                          </a:ln>
                          <a:solidFill>
                            <a:srgbClr val="DA291C"/>
                          </a:solidFill>
                          <a:effectLst/>
                          <a:uLnTx/>
                          <a:uFillTx/>
                          <a:latin typeface="Arial" panose="020B0604020202020204"/>
                          <a:ea typeface="+mn-ea"/>
                          <a:cs typeface="+mn-cs"/>
                        </a:rPr>
                        <a:t>CLUSTER</a:t>
                      </a:r>
                    </a:p>
                  </p:txBody>
                </p:sp>
              </p:grpSp>
            </p:grpSp>
          </p:grpSp>
        </p:grpSp>
        <p:sp>
          <p:nvSpPr>
            <p:cNvPr id="71" name="TextBox 70"/>
            <p:cNvSpPr txBox="1"/>
            <p:nvPr/>
          </p:nvSpPr>
          <p:spPr>
            <a:xfrm>
              <a:off x="2977388" y="1572867"/>
              <a:ext cx="1539989"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31E28"/>
                  </a:solidFill>
                  <a:effectLst/>
                  <a:uLnTx/>
                  <a:uFillTx/>
                  <a:latin typeface="Arial" panose="020B0604020202020204"/>
                  <a:ea typeface="+mn-ea"/>
                  <a:cs typeface="+mn-cs"/>
                </a:rPr>
                <a:t>HQ</a:t>
              </a:r>
            </a:p>
          </p:txBody>
        </p:sp>
      </p:grpSp>
    </p:spTree>
    <p:extLst>
      <p:ext uri="{BB962C8B-B14F-4D97-AF65-F5344CB8AC3E}">
        <p14:creationId xmlns:p14="http://schemas.microsoft.com/office/powerpoint/2010/main" val="1616611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4294967295"/>
          </p:nvPr>
        </p:nvSpPr>
        <p:spPr>
          <a:xfrm>
            <a:off x="6111963" y="1203906"/>
            <a:ext cx="5249863" cy="619125"/>
          </a:xfr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p:spPr>
        <p:txBody>
          <a:bodyPr anchor="ctr">
            <a:normAutofit/>
          </a:bodyPr>
          <a:lstStyle/>
          <a:p>
            <a:pPr marL="0" indent="0" algn="ctr">
              <a:buNone/>
            </a:pPr>
            <a:r>
              <a:rPr lang="en-US" sz="2000" b="1">
                <a:solidFill>
                  <a:srgbClr val="121E29"/>
                </a:solidFill>
              </a:rPr>
              <a:t>FORTICLIENT CONFIGURATOR TOOL</a:t>
            </a:r>
          </a:p>
        </p:txBody>
      </p:sp>
      <p:sp>
        <p:nvSpPr>
          <p:cNvPr id="7" name="Content Placeholder 6"/>
          <p:cNvSpPr>
            <a:spLocks noGrp="1"/>
          </p:cNvSpPr>
          <p:nvPr>
            <p:ph sz="half" idx="1"/>
          </p:nvPr>
        </p:nvSpPr>
        <p:spPr>
          <a:xfrm>
            <a:off x="626728" y="2408046"/>
            <a:ext cx="5181600" cy="3644075"/>
          </a:xfrm>
        </p:spPr>
        <p:txBody>
          <a:bodyPr/>
          <a:lstStyle/>
          <a:p>
            <a:r>
              <a:rPr lang="en-US" dirty="0"/>
              <a:t>       Available through the </a:t>
            </a:r>
            <a:r>
              <a:rPr lang="en-US" dirty="0">
                <a:solidFill>
                  <a:schemeClr val="accent5"/>
                </a:solidFill>
              </a:rPr>
              <a:t>Site Toolkit FNDN subscription</a:t>
            </a:r>
          </a:p>
          <a:p>
            <a:r>
              <a:rPr lang="en-US" b="1" u="sng" dirty="0">
                <a:solidFill>
                  <a:schemeClr val="accent5"/>
                </a:solidFill>
              </a:rPr>
              <a:t>Not supported yet: (in a next version)</a:t>
            </a:r>
          </a:p>
        </p:txBody>
      </p:sp>
      <p:sp>
        <p:nvSpPr>
          <p:cNvPr id="8" name="Content Placeholder 7"/>
          <p:cNvSpPr>
            <a:spLocks noGrp="1"/>
          </p:cNvSpPr>
          <p:nvPr>
            <p:ph sz="half" idx="2"/>
          </p:nvPr>
        </p:nvSpPr>
        <p:spPr>
          <a:xfrm>
            <a:off x="6181344" y="2138564"/>
            <a:ext cx="5181600" cy="3471482"/>
          </a:xfrm>
        </p:spPr>
        <p:txBody>
          <a:bodyPr anchor="t">
            <a:noAutofit/>
          </a:bodyPr>
          <a:lstStyle/>
          <a:p>
            <a:r>
              <a:rPr lang="en-US"/>
              <a:t>       Available via the </a:t>
            </a:r>
            <a:r>
              <a:rPr lang="en-US">
                <a:solidFill>
                  <a:schemeClr val="accent5"/>
                </a:solidFill>
              </a:rPr>
              <a:t>Basic</a:t>
            </a:r>
            <a:r>
              <a:rPr lang="en-US"/>
              <a:t> </a:t>
            </a:r>
            <a:r>
              <a:rPr lang="en-US">
                <a:solidFill>
                  <a:schemeClr val="accent5"/>
                </a:solidFill>
              </a:rPr>
              <a:t>FNDN subscription</a:t>
            </a:r>
          </a:p>
          <a:p>
            <a:r>
              <a:rPr lang="en-US" b="1" u="sng">
                <a:solidFill>
                  <a:schemeClr val="accent6"/>
                </a:solidFill>
              </a:rPr>
              <a:t>No longer supported in 6.2!</a:t>
            </a:r>
            <a:endParaRPr lang="en-US" b="1" u="sng">
              <a:solidFill>
                <a:schemeClr val="accent6"/>
              </a:solidFill>
              <a:cs typeface="Arial"/>
            </a:endParaRPr>
          </a:p>
          <a:p>
            <a:r>
              <a:rPr lang="en-US"/>
              <a:t>Now this is done on the EMS, which will generate the MSI as well</a:t>
            </a:r>
            <a:endParaRPr lang="en-US">
              <a:cs typeface="Arial"/>
            </a:endParaRPr>
          </a:p>
        </p:txBody>
      </p:sp>
      <p:sp>
        <p:nvSpPr>
          <p:cNvPr id="3" name="Title 2"/>
          <p:cNvSpPr>
            <a:spLocks noGrp="1"/>
          </p:cNvSpPr>
          <p:nvPr>
            <p:ph type="title"/>
          </p:nvPr>
        </p:nvSpPr>
        <p:spPr/>
        <p:txBody>
          <a:bodyPr>
            <a:normAutofit/>
          </a:bodyPr>
          <a:lstStyle/>
          <a:p>
            <a:r>
              <a:rPr lang="en-US"/>
              <a:t>Configurator and Rebranding Tool</a:t>
            </a:r>
          </a:p>
        </p:txBody>
      </p:sp>
      <p:sp>
        <p:nvSpPr>
          <p:cNvPr id="5" name="Text Placeholder 4"/>
          <p:cNvSpPr>
            <a:spLocks noGrp="1"/>
          </p:cNvSpPr>
          <p:nvPr>
            <p:ph type="body" sz="quarter" idx="4294967295"/>
          </p:nvPr>
        </p:nvSpPr>
        <p:spPr>
          <a:xfrm>
            <a:off x="628299" y="1199334"/>
            <a:ext cx="5249862" cy="619125"/>
          </a:xfrm>
          <a:solidFill>
            <a:schemeClr val="accent2"/>
          </a:solidFill>
        </p:spPr>
        <p:txBody>
          <a:bodyPr anchor="ctr">
            <a:normAutofit/>
          </a:bodyPr>
          <a:lstStyle/>
          <a:p>
            <a:pPr marL="0" indent="0" algn="ctr">
              <a:buNone/>
            </a:pPr>
            <a:r>
              <a:rPr lang="en-US" sz="2000" b="1">
                <a:solidFill>
                  <a:srgbClr val="121E29"/>
                </a:solidFill>
              </a:rPr>
              <a:t>FORTICLIENT REBRANDING TOOL</a:t>
            </a:r>
          </a:p>
        </p:txBody>
      </p:sp>
      <p:pic>
        <p:nvPicPr>
          <p:cNvPr id="4" name="Picture 23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3212" y="2258020"/>
            <a:ext cx="459196" cy="459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3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06209" y="2092137"/>
            <a:ext cx="459196" cy="459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b="59085"/>
          <a:stretch/>
        </p:blipFill>
        <p:spPr>
          <a:xfrm>
            <a:off x="6506490" y="4069210"/>
            <a:ext cx="4706655" cy="2059087"/>
          </a:xfrm>
          <a:prstGeom prst="rect">
            <a:avLst/>
          </a:prstGeom>
        </p:spPr>
      </p:pic>
    </p:spTree>
    <p:extLst>
      <p:ext uri="{BB962C8B-B14F-4D97-AF65-F5344CB8AC3E}">
        <p14:creationId xmlns:p14="http://schemas.microsoft.com/office/powerpoint/2010/main" val="1662930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FortiClient Security Fabric Agent </a:t>
            </a:r>
          </a:p>
        </p:txBody>
      </p:sp>
      <p:sp>
        <p:nvSpPr>
          <p:cNvPr id="33" name="Text Placeholder 32">
            <a:extLst>
              <a:ext uri="{FF2B5EF4-FFF2-40B4-BE49-F238E27FC236}">
                <a16:creationId xmlns:a16="http://schemas.microsoft.com/office/drawing/2014/main" id="{E339327D-9397-4552-8CA8-35B6967C8101}"/>
              </a:ext>
            </a:extLst>
          </p:cNvPr>
          <p:cNvSpPr>
            <a:spLocks noGrp="1"/>
          </p:cNvSpPr>
          <p:nvPr>
            <p:ph type="body" sz="quarter" idx="15"/>
          </p:nvPr>
        </p:nvSpPr>
        <p:spPr/>
        <p:txBody>
          <a:bodyPr/>
          <a:lstStyle/>
          <a:p>
            <a:r>
              <a:rPr lang="en-US"/>
              <a:t>More than Advanced endpoint protection</a:t>
            </a:r>
          </a:p>
        </p:txBody>
      </p:sp>
      <p:grpSp>
        <p:nvGrpSpPr>
          <p:cNvPr id="4" name="Group 3">
            <a:extLst>
              <a:ext uri="{FF2B5EF4-FFF2-40B4-BE49-F238E27FC236}">
                <a16:creationId xmlns:a16="http://schemas.microsoft.com/office/drawing/2014/main" id="{0740B8A8-ED00-6D42-9C2D-E6FB066420C6}"/>
              </a:ext>
            </a:extLst>
          </p:cNvPr>
          <p:cNvGrpSpPr/>
          <p:nvPr/>
        </p:nvGrpSpPr>
        <p:grpSpPr>
          <a:xfrm>
            <a:off x="684656" y="4626227"/>
            <a:ext cx="5322533" cy="754350"/>
            <a:chOff x="1375849" y="4073538"/>
            <a:chExt cx="5323919" cy="754546"/>
          </a:xfrm>
        </p:grpSpPr>
        <p:sp>
          <p:nvSpPr>
            <p:cNvPr id="5" name="Rectangle 4">
              <a:extLst>
                <a:ext uri="{FF2B5EF4-FFF2-40B4-BE49-F238E27FC236}">
                  <a16:creationId xmlns:a16="http://schemas.microsoft.com/office/drawing/2014/main" id="{195524C7-205D-6848-A8F6-8146479261A5}"/>
                </a:ext>
              </a:extLst>
            </p:cNvPr>
            <p:cNvSpPr/>
            <p:nvPr/>
          </p:nvSpPr>
          <p:spPr>
            <a:xfrm>
              <a:off x="1906606" y="4073538"/>
              <a:ext cx="4793162" cy="7545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FABRIC AGENT</a:t>
              </a:r>
            </a:p>
          </p:txBody>
        </p:sp>
        <p:sp>
          <p:nvSpPr>
            <p:cNvPr id="6" name="Oval 5">
              <a:extLst>
                <a:ext uri="{FF2B5EF4-FFF2-40B4-BE49-F238E27FC236}">
                  <a16:creationId xmlns:a16="http://schemas.microsoft.com/office/drawing/2014/main" id="{01AAAE55-CF45-AD45-B431-553672DC2EEC}"/>
                </a:ext>
              </a:extLst>
            </p:cNvPr>
            <p:cNvSpPr/>
            <p:nvPr/>
          </p:nvSpPr>
          <p:spPr bwMode="invGray">
            <a:xfrm>
              <a:off x="1375849" y="4259761"/>
              <a:ext cx="394477" cy="382099"/>
            </a:xfrm>
            <a:prstGeom prst="ellipse">
              <a:avLst/>
            </a:prstGeom>
            <a:ln>
              <a:headEnd/>
              <a:tailEnd/>
            </a:ln>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7" name="TextBox 6">
              <a:extLst>
                <a:ext uri="{FF2B5EF4-FFF2-40B4-BE49-F238E27FC236}">
                  <a16:creationId xmlns:a16="http://schemas.microsoft.com/office/drawing/2014/main" id="{DDB719F6-6B8C-3D4A-8F1D-AEDD05375950}"/>
                </a:ext>
              </a:extLst>
            </p:cNvPr>
            <p:cNvSpPr txBox="1"/>
            <p:nvPr/>
          </p:nvSpPr>
          <p:spPr>
            <a:xfrm>
              <a:off x="1431024" y="4296883"/>
              <a:ext cx="284126" cy="307857"/>
            </a:xfrm>
            <a:prstGeom prst="rect">
              <a:avLst/>
            </a:prstGeom>
            <a:noFill/>
          </p:spPr>
          <p:txBody>
            <a:bodyPr wrap="none" rtlCol="0">
              <a:spAutoFit/>
            </a:bodyPr>
            <a:lstStyle/>
            <a:p>
              <a:pPr marL="0" marR="0" lvl="0" indent="0" algn="l" defTabSz="91424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1</a:t>
              </a:r>
            </a:p>
          </p:txBody>
        </p:sp>
        <p:cxnSp>
          <p:nvCxnSpPr>
            <p:cNvPr id="8" name="Straight Connector 7">
              <a:extLst>
                <a:ext uri="{FF2B5EF4-FFF2-40B4-BE49-F238E27FC236}">
                  <a16:creationId xmlns:a16="http://schemas.microsoft.com/office/drawing/2014/main" id="{FCAD7BD3-AEF8-A24E-A3DC-C60BD4F25662}"/>
                </a:ext>
              </a:extLst>
            </p:cNvPr>
            <p:cNvCxnSpPr/>
            <p:nvPr/>
          </p:nvCxnSpPr>
          <p:spPr>
            <a:xfrm>
              <a:off x="1906606" y="4450811"/>
              <a:ext cx="4793162"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28DE9BA1-1758-1349-845C-ADB746E7482A}"/>
                </a:ext>
              </a:extLst>
            </p:cNvPr>
            <p:cNvSpPr txBox="1"/>
            <p:nvPr/>
          </p:nvSpPr>
          <p:spPr>
            <a:xfrm>
              <a:off x="2474903" y="4486994"/>
              <a:ext cx="3656568" cy="277071"/>
            </a:xfrm>
            <a:prstGeom prst="rect">
              <a:avLst/>
            </a:prstGeom>
            <a:noFill/>
          </p:spPr>
          <p:txBody>
            <a:bodyPr wrap="none" rtlCol="0">
              <a:sp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Telemetry, Quarantine, Vulnerability, App Inventory </a:t>
              </a:r>
            </a:p>
          </p:txBody>
        </p:sp>
      </p:grpSp>
      <p:grpSp>
        <p:nvGrpSpPr>
          <p:cNvPr id="10" name="Group 9">
            <a:extLst>
              <a:ext uri="{FF2B5EF4-FFF2-40B4-BE49-F238E27FC236}">
                <a16:creationId xmlns:a16="http://schemas.microsoft.com/office/drawing/2014/main" id="{0C7E592A-9B77-D249-9749-EA2D81543A0E}"/>
              </a:ext>
            </a:extLst>
          </p:cNvPr>
          <p:cNvGrpSpPr/>
          <p:nvPr/>
        </p:nvGrpSpPr>
        <p:grpSpPr>
          <a:xfrm>
            <a:off x="684654" y="3784030"/>
            <a:ext cx="5325362" cy="754350"/>
            <a:chOff x="1373019" y="3224673"/>
            <a:chExt cx="5326749" cy="754546"/>
          </a:xfrm>
        </p:grpSpPr>
        <p:sp>
          <p:nvSpPr>
            <p:cNvPr id="11" name="Rectangle 10">
              <a:extLst>
                <a:ext uri="{FF2B5EF4-FFF2-40B4-BE49-F238E27FC236}">
                  <a16:creationId xmlns:a16="http://schemas.microsoft.com/office/drawing/2014/main" id="{FF39B7DD-9CE9-F54E-BD5B-2D54F2BA7B7F}"/>
                </a:ext>
              </a:extLst>
            </p:cNvPr>
            <p:cNvSpPr/>
            <p:nvPr/>
          </p:nvSpPr>
          <p:spPr>
            <a:xfrm>
              <a:off x="1906606" y="3224673"/>
              <a:ext cx="4793162" cy="7545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SECURE REMOTE ACCESS</a:t>
              </a:r>
            </a:p>
          </p:txBody>
        </p:sp>
        <p:sp>
          <p:nvSpPr>
            <p:cNvPr id="12" name="Oval 11">
              <a:extLst>
                <a:ext uri="{FF2B5EF4-FFF2-40B4-BE49-F238E27FC236}">
                  <a16:creationId xmlns:a16="http://schemas.microsoft.com/office/drawing/2014/main" id="{B34CB626-6D68-A745-B0A4-649C99CC48C3}"/>
                </a:ext>
              </a:extLst>
            </p:cNvPr>
            <p:cNvSpPr/>
            <p:nvPr/>
          </p:nvSpPr>
          <p:spPr bwMode="invGray">
            <a:xfrm>
              <a:off x="1373019" y="3410896"/>
              <a:ext cx="394477" cy="382099"/>
            </a:xfrm>
            <a:prstGeom prst="ellipse">
              <a:avLst/>
            </a:prstGeom>
            <a:ln>
              <a:headEnd/>
              <a:tailEnd/>
            </a:ln>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13" name="TextBox 12">
              <a:extLst>
                <a:ext uri="{FF2B5EF4-FFF2-40B4-BE49-F238E27FC236}">
                  <a16:creationId xmlns:a16="http://schemas.microsoft.com/office/drawing/2014/main" id="{EDC17AD4-1460-3D4A-B1C0-5299F15BD6CD}"/>
                </a:ext>
              </a:extLst>
            </p:cNvPr>
            <p:cNvSpPr txBox="1"/>
            <p:nvPr/>
          </p:nvSpPr>
          <p:spPr>
            <a:xfrm>
              <a:off x="1428194" y="3448018"/>
              <a:ext cx="284126" cy="307857"/>
            </a:xfrm>
            <a:prstGeom prst="rect">
              <a:avLst/>
            </a:prstGeom>
            <a:noFill/>
          </p:spPr>
          <p:txBody>
            <a:bodyPr wrap="none" rtlCol="0">
              <a:spAutoFit/>
            </a:bodyPr>
            <a:lstStyle/>
            <a:p>
              <a:pPr marL="0" marR="0" lvl="0" indent="0" algn="l" defTabSz="91424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2</a:t>
              </a:r>
            </a:p>
          </p:txBody>
        </p:sp>
        <p:cxnSp>
          <p:nvCxnSpPr>
            <p:cNvPr id="14" name="Straight Connector 13">
              <a:extLst>
                <a:ext uri="{FF2B5EF4-FFF2-40B4-BE49-F238E27FC236}">
                  <a16:creationId xmlns:a16="http://schemas.microsoft.com/office/drawing/2014/main" id="{077DB47F-60F2-024E-93E6-641763B0DE00}"/>
                </a:ext>
              </a:extLst>
            </p:cNvPr>
            <p:cNvCxnSpPr/>
            <p:nvPr/>
          </p:nvCxnSpPr>
          <p:spPr>
            <a:xfrm>
              <a:off x="1901247" y="3601946"/>
              <a:ext cx="4793162"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1404FE28-20DF-BF4F-8598-155FF99F2D94}"/>
                </a:ext>
              </a:extLst>
            </p:cNvPr>
            <p:cNvSpPr txBox="1"/>
            <p:nvPr/>
          </p:nvSpPr>
          <p:spPr>
            <a:xfrm>
              <a:off x="3383112" y="3629898"/>
              <a:ext cx="1840150" cy="277071"/>
            </a:xfrm>
            <a:prstGeom prst="rect">
              <a:avLst/>
            </a:prstGeom>
            <a:noFill/>
          </p:spPr>
          <p:txBody>
            <a:bodyPr wrap="none" rtlCol="0">
              <a:sp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SSL &amp; IPSec VPN, SSO</a:t>
              </a:r>
            </a:p>
          </p:txBody>
        </p:sp>
      </p:grpSp>
      <p:grpSp>
        <p:nvGrpSpPr>
          <p:cNvPr id="16" name="Group 15">
            <a:extLst>
              <a:ext uri="{FF2B5EF4-FFF2-40B4-BE49-F238E27FC236}">
                <a16:creationId xmlns:a16="http://schemas.microsoft.com/office/drawing/2014/main" id="{410F808D-B744-2C4E-A197-CCC8E3663967}"/>
              </a:ext>
            </a:extLst>
          </p:cNvPr>
          <p:cNvGrpSpPr/>
          <p:nvPr/>
        </p:nvGrpSpPr>
        <p:grpSpPr>
          <a:xfrm>
            <a:off x="1215273" y="2941835"/>
            <a:ext cx="4801992" cy="754349"/>
            <a:chOff x="1903777" y="2396507"/>
            <a:chExt cx="4803243" cy="754546"/>
          </a:xfrm>
        </p:grpSpPr>
        <p:sp>
          <p:nvSpPr>
            <p:cNvPr id="17" name="Rectangle 16">
              <a:extLst>
                <a:ext uri="{FF2B5EF4-FFF2-40B4-BE49-F238E27FC236}">
                  <a16:creationId xmlns:a16="http://schemas.microsoft.com/office/drawing/2014/main" id="{73F07A83-B0DE-2A46-8780-89EC0F1F9DC8}"/>
                </a:ext>
              </a:extLst>
            </p:cNvPr>
            <p:cNvSpPr/>
            <p:nvPr/>
          </p:nvSpPr>
          <p:spPr>
            <a:xfrm>
              <a:off x="1913858" y="2396507"/>
              <a:ext cx="4793162" cy="7545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ADVANCED THREAT PROTECTION</a:t>
              </a:r>
            </a:p>
          </p:txBody>
        </p:sp>
        <p:cxnSp>
          <p:nvCxnSpPr>
            <p:cNvPr id="18" name="Straight Connector 17">
              <a:extLst>
                <a:ext uri="{FF2B5EF4-FFF2-40B4-BE49-F238E27FC236}">
                  <a16:creationId xmlns:a16="http://schemas.microsoft.com/office/drawing/2014/main" id="{EE2A5F9C-24FD-7541-95D8-8D43236BDFEB}"/>
                </a:ext>
              </a:extLst>
            </p:cNvPr>
            <p:cNvCxnSpPr/>
            <p:nvPr/>
          </p:nvCxnSpPr>
          <p:spPr>
            <a:xfrm>
              <a:off x="1903777" y="2773779"/>
              <a:ext cx="4793162"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FAED06D5-FA6F-3149-8543-8C23F662D51C}"/>
                </a:ext>
              </a:extLst>
            </p:cNvPr>
            <p:cNvSpPr txBox="1"/>
            <p:nvPr/>
          </p:nvSpPr>
          <p:spPr>
            <a:xfrm>
              <a:off x="3531818" y="2825488"/>
              <a:ext cx="1557242" cy="277071"/>
            </a:xfrm>
            <a:prstGeom prst="rect">
              <a:avLst/>
            </a:prstGeom>
            <a:noFill/>
          </p:spPr>
          <p:txBody>
            <a:bodyPr wrap="none" rtlCol="0">
              <a:sp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Sandbox Integration</a:t>
              </a:r>
            </a:p>
          </p:txBody>
        </p:sp>
      </p:grpSp>
      <p:sp>
        <p:nvSpPr>
          <p:cNvPr id="20" name="Rectangle 19">
            <a:extLst>
              <a:ext uri="{FF2B5EF4-FFF2-40B4-BE49-F238E27FC236}">
                <a16:creationId xmlns:a16="http://schemas.microsoft.com/office/drawing/2014/main" id="{5AD04558-BDC0-AA49-81D1-64581CC67F8B}"/>
              </a:ext>
            </a:extLst>
          </p:cNvPr>
          <p:cNvSpPr/>
          <p:nvPr/>
        </p:nvSpPr>
        <p:spPr>
          <a:xfrm>
            <a:off x="1225351" y="2099639"/>
            <a:ext cx="4791914" cy="7543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ENDPOINT PROTECTION (EPP)</a:t>
            </a:r>
          </a:p>
        </p:txBody>
      </p:sp>
      <p:grpSp>
        <p:nvGrpSpPr>
          <p:cNvPr id="21" name="Group 20">
            <a:extLst>
              <a:ext uri="{FF2B5EF4-FFF2-40B4-BE49-F238E27FC236}">
                <a16:creationId xmlns:a16="http://schemas.microsoft.com/office/drawing/2014/main" id="{8B8ABF1E-21D9-724A-829C-4E4F3121E53E}"/>
              </a:ext>
            </a:extLst>
          </p:cNvPr>
          <p:cNvGrpSpPr/>
          <p:nvPr/>
        </p:nvGrpSpPr>
        <p:grpSpPr>
          <a:xfrm>
            <a:off x="684651" y="2699241"/>
            <a:ext cx="394374" cy="382000"/>
            <a:chOff x="4892900" y="1360265"/>
            <a:chExt cx="295858" cy="286575"/>
          </a:xfrm>
        </p:grpSpPr>
        <p:sp>
          <p:nvSpPr>
            <p:cNvPr id="22" name="Oval 21">
              <a:extLst>
                <a:ext uri="{FF2B5EF4-FFF2-40B4-BE49-F238E27FC236}">
                  <a16:creationId xmlns:a16="http://schemas.microsoft.com/office/drawing/2014/main" id="{8F21815F-CC1C-B54F-94E7-DDA6E5AAD226}"/>
                </a:ext>
              </a:extLst>
            </p:cNvPr>
            <p:cNvSpPr/>
            <p:nvPr/>
          </p:nvSpPr>
          <p:spPr bwMode="invGray">
            <a:xfrm>
              <a:off x="4892900" y="1360265"/>
              <a:ext cx="295858" cy="286575"/>
            </a:xfrm>
            <a:prstGeom prst="ellipse">
              <a:avLst/>
            </a:prstGeom>
            <a:ln>
              <a:headEnd/>
              <a:tailEnd/>
            </a:ln>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23" name="TextBox 22">
              <a:extLst>
                <a:ext uri="{FF2B5EF4-FFF2-40B4-BE49-F238E27FC236}">
                  <a16:creationId xmlns:a16="http://schemas.microsoft.com/office/drawing/2014/main" id="{E958CE91-3D53-6743-A9CF-6728EFC2D798}"/>
                </a:ext>
              </a:extLst>
            </p:cNvPr>
            <p:cNvSpPr txBox="1"/>
            <p:nvPr/>
          </p:nvSpPr>
          <p:spPr>
            <a:xfrm>
              <a:off x="4934282" y="1388106"/>
              <a:ext cx="213095" cy="230893"/>
            </a:xfrm>
            <a:prstGeom prst="rect">
              <a:avLst/>
            </a:prstGeom>
            <a:noFill/>
          </p:spPr>
          <p:txBody>
            <a:bodyPr wrap="none" rtlCol="0">
              <a:spAutoFit/>
            </a:bodyPr>
            <a:lstStyle/>
            <a:p>
              <a:pPr marL="0" marR="0" lvl="0" indent="0" algn="l" defTabSz="91424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3</a:t>
              </a:r>
            </a:p>
          </p:txBody>
        </p:sp>
      </p:grpSp>
      <p:cxnSp>
        <p:nvCxnSpPr>
          <p:cNvPr id="24" name="Straight Connector 23">
            <a:extLst>
              <a:ext uri="{FF2B5EF4-FFF2-40B4-BE49-F238E27FC236}">
                <a16:creationId xmlns:a16="http://schemas.microsoft.com/office/drawing/2014/main" id="{440D6A8D-3D0A-6F4C-B2FF-E4CF44FFEFAE}"/>
              </a:ext>
            </a:extLst>
          </p:cNvPr>
          <p:cNvCxnSpPr/>
          <p:nvPr/>
        </p:nvCxnSpPr>
        <p:spPr>
          <a:xfrm>
            <a:off x="1225351" y="2476814"/>
            <a:ext cx="479191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8BA0C1D8-C152-AF4F-9B33-9A09C68AF5BE}"/>
              </a:ext>
            </a:extLst>
          </p:cNvPr>
          <p:cNvSpPr txBox="1"/>
          <p:nvPr/>
        </p:nvSpPr>
        <p:spPr>
          <a:xfrm>
            <a:off x="1856690" y="2537402"/>
            <a:ext cx="3529236" cy="276999"/>
          </a:xfrm>
          <a:prstGeom prst="rect">
            <a:avLst/>
          </a:prstGeom>
          <a:noFill/>
        </p:spPr>
        <p:txBody>
          <a:bodyPr wrap="none" rtlCol="0">
            <a:sp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App FW, Anti-malware, Anti-exploit, Web Filtering</a:t>
            </a:r>
          </a:p>
        </p:txBody>
      </p:sp>
      <p:pic>
        <p:nvPicPr>
          <p:cNvPr id="26" name="Picture 25">
            <a:extLst>
              <a:ext uri="{FF2B5EF4-FFF2-40B4-BE49-F238E27FC236}">
                <a16:creationId xmlns:a16="http://schemas.microsoft.com/office/drawing/2014/main" id="{47493CB3-E38A-A540-8F79-97EEE49AF8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51715" y="2303365"/>
            <a:ext cx="978446" cy="1266225"/>
          </a:xfrm>
          <a:prstGeom prst="rect">
            <a:avLst/>
          </a:prstGeom>
        </p:spPr>
      </p:pic>
      <p:grpSp>
        <p:nvGrpSpPr>
          <p:cNvPr id="35" name="Group 34"/>
          <p:cNvGrpSpPr/>
          <p:nvPr/>
        </p:nvGrpSpPr>
        <p:grpSpPr>
          <a:xfrm>
            <a:off x="1456511" y="5469316"/>
            <a:ext cx="4276520" cy="658798"/>
            <a:chOff x="1496909" y="5247372"/>
            <a:chExt cx="4276520" cy="658798"/>
          </a:xfrm>
        </p:grpSpPr>
        <p:pic>
          <p:nvPicPr>
            <p:cNvPr id="27" name="Picture 10" descr="android.png">
              <a:extLst>
                <a:ext uri="{FF2B5EF4-FFF2-40B4-BE49-F238E27FC236}">
                  <a16:creationId xmlns:a16="http://schemas.microsoft.com/office/drawing/2014/main" id="{66678229-364F-1042-9F28-5F3EE09303E9}"/>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32994" y="5303410"/>
              <a:ext cx="454956" cy="546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11" descr="apple.png">
              <a:extLst>
                <a:ext uri="{FF2B5EF4-FFF2-40B4-BE49-F238E27FC236}">
                  <a16:creationId xmlns:a16="http://schemas.microsoft.com/office/drawing/2014/main" id="{53E071AB-1FA2-9A46-B3B3-EC7F511A8F1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91452" y="5302620"/>
              <a:ext cx="454956" cy="5483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13" descr="linux.png">
              <a:extLst>
                <a:ext uri="{FF2B5EF4-FFF2-40B4-BE49-F238E27FC236}">
                  <a16:creationId xmlns:a16="http://schemas.microsoft.com/office/drawing/2014/main" id="{F9915A31-6FE7-2042-974F-4EC5CB0F140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994056" y="5281289"/>
              <a:ext cx="491290" cy="5909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14" descr="windows_7.png">
              <a:extLst>
                <a:ext uri="{FF2B5EF4-FFF2-40B4-BE49-F238E27FC236}">
                  <a16:creationId xmlns:a16="http://schemas.microsoft.com/office/drawing/2014/main" id="{7F0850BA-27AD-6344-B516-BBBCC233BD73}"/>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496909" y="5247372"/>
              <a:ext cx="546895" cy="658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12" descr="ios.png">
              <a:extLst>
                <a:ext uri="{FF2B5EF4-FFF2-40B4-BE49-F238E27FC236}">
                  <a16:creationId xmlns:a16="http://schemas.microsoft.com/office/drawing/2014/main" id="{DC6DC00A-5CF9-1A42-BC03-5677715C403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bwMode="auto">
            <a:xfrm>
              <a:off x="4435598" y="5320571"/>
              <a:ext cx="642942" cy="51240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32" name="Graphic 92">
              <a:extLst>
                <a:ext uri="{FF2B5EF4-FFF2-40B4-BE49-F238E27FC236}">
                  <a16:creationId xmlns:a16="http://schemas.microsoft.com/office/drawing/2014/main" id="{25832492-817A-474F-8015-CB3799EB48A7}"/>
                </a:ext>
              </a:extLst>
            </p:cNvPr>
            <p:cNvPicPr>
              <a:picLocks noChangeAspect="1"/>
            </p:cNvPicPr>
            <p:nvPr/>
          </p:nvPicPr>
          <p:blipFill rotWithShape="1">
            <a:blip r:embed="rId9" cstate="screen">
              <a:grayscl/>
              <a:extLst>
                <a:ext uri="{28A0092B-C50C-407E-A947-70E740481C1C}">
                  <a14:useLocalDpi xmlns:a14="http://schemas.microsoft.com/office/drawing/2010/main"/>
                </a:ext>
                <a:ext uri="{96DAC541-7B7A-43D3-8B79-37D633B846F1}">
                  <asvg:svgBlip xmlns:asvg="http://schemas.microsoft.com/office/drawing/2016/SVG/main" r:embed="rId10"/>
                </a:ext>
              </a:extLst>
            </a:blip>
            <a:srcRect l="34817" t="23934" r="34749" b="45482"/>
            <a:stretch/>
          </p:blipFill>
          <p:spPr>
            <a:xfrm>
              <a:off x="5326187" y="5340885"/>
              <a:ext cx="447242" cy="449437"/>
            </a:xfrm>
            <a:prstGeom prst="rect">
              <a:avLst/>
            </a:prstGeom>
          </p:spPr>
        </p:pic>
      </p:grpSp>
      <p:graphicFrame>
        <p:nvGraphicFramePr>
          <p:cNvPr id="36" name="Table 35">
            <a:extLst>
              <a:ext uri="{FF2B5EF4-FFF2-40B4-BE49-F238E27FC236}">
                <a16:creationId xmlns:a16="http://schemas.microsoft.com/office/drawing/2014/main" id="{1FCF0AE9-8078-3D4D-9EA0-3BDF1890F35F}"/>
              </a:ext>
            </a:extLst>
          </p:cNvPr>
          <p:cNvGraphicFramePr>
            <a:graphicFrameLocks noGrp="1"/>
          </p:cNvGraphicFramePr>
          <p:nvPr/>
        </p:nvGraphicFramePr>
        <p:xfrm>
          <a:off x="6582280" y="1436366"/>
          <a:ext cx="4850307" cy="4682431"/>
        </p:xfrm>
        <a:graphic>
          <a:graphicData uri="http://schemas.openxmlformats.org/drawingml/2006/table">
            <a:tbl>
              <a:tblPr firstRow="1" bandRow="1">
                <a:tableStyleId>{5940675A-B579-460E-94D1-54222C63F5DA}</a:tableStyleId>
              </a:tblPr>
              <a:tblGrid>
                <a:gridCol w="1616769">
                  <a:extLst>
                    <a:ext uri="{9D8B030D-6E8A-4147-A177-3AD203B41FA5}">
                      <a16:colId xmlns:a16="http://schemas.microsoft.com/office/drawing/2014/main" val="20000"/>
                    </a:ext>
                  </a:extLst>
                </a:gridCol>
                <a:gridCol w="1616769">
                  <a:extLst>
                    <a:ext uri="{9D8B030D-6E8A-4147-A177-3AD203B41FA5}">
                      <a16:colId xmlns:a16="http://schemas.microsoft.com/office/drawing/2014/main" val="20001"/>
                    </a:ext>
                  </a:extLst>
                </a:gridCol>
                <a:gridCol w="1616769">
                  <a:extLst>
                    <a:ext uri="{9D8B030D-6E8A-4147-A177-3AD203B41FA5}">
                      <a16:colId xmlns:a16="http://schemas.microsoft.com/office/drawing/2014/main" val="20002"/>
                    </a:ext>
                  </a:extLst>
                </a:gridCol>
              </a:tblGrid>
              <a:tr h="879003">
                <a:tc gridSpan="3">
                  <a:txBody>
                    <a:bodyPr/>
                    <a:lstStyle/>
                    <a:p>
                      <a:pPr algn="ctr"/>
                      <a:r>
                        <a:rPr lang="en-US" sz="1500" b="1"/>
                        <a:t>Fortinet</a:t>
                      </a:r>
                      <a:r>
                        <a:rPr lang="en-US" sz="1500" b="1" baseline="0"/>
                        <a:t> Security Fabric Integration</a:t>
                      </a:r>
                      <a:br>
                        <a:rPr lang="en-US" sz="1500" baseline="0"/>
                      </a:br>
                      <a:r>
                        <a:rPr lang="en-US" sz="1200" baseline="0"/>
                        <a:t>FortiGate, FortiSandbox, FortiAnalyzer, FortiAuthenticator</a:t>
                      </a:r>
                      <a:endParaRPr lang="en-US" sz="1500"/>
                    </a:p>
                  </a:txBody>
                  <a:tcPr marL="91416" marR="91416" marT="45708" marB="45708"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chemeClr val="bg1">
                        <a:lumMod val="75000"/>
                      </a:schemeClr>
                    </a:solidFill>
                  </a:tcPr>
                </a:tc>
                <a:tc hMerge="1">
                  <a:txBody>
                    <a:bodyPr/>
                    <a:lstStyle/>
                    <a:p>
                      <a:pPr algn="ctr"/>
                      <a:endParaRPr lang="en-US" sz="800"/>
                    </a:p>
                  </a:txBody>
                  <a:tcPr anchor="ctr"/>
                </a:tc>
                <a:tc hMerge="1">
                  <a:txBody>
                    <a:bodyPr/>
                    <a:lstStyle/>
                    <a:p>
                      <a:pPr algn="ctr"/>
                      <a:endParaRPr lang="en-US" sz="800"/>
                    </a:p>
                  </a:txBody>
                  <a:tcPr anchor="ctr"/>
                </a:tc>
                <a:extLst>
                  <a:ext uri="{0D108BD9-81ED-4DB2-BD59-A6C34878D82A}">
                    <a16:rowId xmlns:a16="http://schemas.microsoft.com/office/drawing/2014/main" val="10000"/>
                  </a:ext>
                </a:extLst>
              </a:tr>
              <a:tr h="879003">
                <a:tc gridSpan="3">
                  <a:txBody>
                    <a:bodyPr/>
                    <a:lstStyle/>
                    <a:p>
                      <a:pPr marL="0" marR="0" indent="0" algn="ctr" defTabSz="914240" rtl="0" eaLnBrk="1" fontAlgn="auto" latinLnBrk="0" hangingPunct="1">
                        <a:lnSpc>
                          <a:spcPct val="100000"/>
                        </a:lnSpc>
                        <a:spcBef>
                          <a:spcPts val="0"/>
                        </a:spcBef>
                        <a:spcAft>
                          <a:spcPts val="0"/>
                        </a:spcAft>
                        <a:buClrTx/>
                        <a:buSzTx/>
                        <a:buFontTx/>
                        <a:buNone/>
                        <a:tabLst/>
                        <a:defRPr/>
                      </a:pPr>
                      <a:r>
                        <a:rPr lang="en-US" sz="1500" b="1"/>
                        <a:t>FortiGuard</a:t>
                      </a:r>
                      <a:r>
                        <a:rPr lang="en-US" sz="1500" b="1" baseline="0"/>
                        <a:t> Services</a:t>
                      </a:r>
                      <a:br>
                        <a:rPr lang="en-US" sz="1500" b="1" baseline="0"/>
                      </a:br>
                      <a:r>
                        <a:rPr lang="en-US" sz="1500" b="0" baseline="0"/>
                        <a:t>CPRL AV, Web Filtering, App Firewall, Vulnerability Management</a:t>
                      </a:r>
                      <a:endParaRPr lang="en-US" sz="1600"/>
                    </a:p>
                  </a:txBody>
                  <a:tcPr marL="91416" marR="91416" marT="45708" marB="45708"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chemeClr val="bg1">
                        <a:lumMod val="85000"/>
                      </a:schemeClr>
                    </a:solidFill>
                  </a:tcPr>
                </a:tc>
                <a:tc hMerge="1">
                  <a:txBody>
                    <a:bodyPr/>
                    <a:lstStyle/>
                    <a:p>
                      <a:pPr algn="ctr"/>
                      <a:endParaRPr lang="en-US" sz="800"/>
                    </a:p>
                  </a:txBody>
                  <a:tcPr anchor="ctr"/>
                </a:tc>
                <a:tc hMerge="1">
                  <a:txBody>
                    <a:bodyPr/>
                    <a:lstStyle/>
                    <a:p>
                      <a:pPr algn="ctr"/>
                      <a:endParaRPr lang="en-US" sz="800"/>
                    </a:p>
                  </a:txBody>
                  <a:tcPr anchor="ctr"/>
                </a:tc>
                <a:extLst>
                  <a:ext uri="{0D108BD9-81ED-4DB2-BD59-A6C34878D82A}">
                    <a16:rowId xmlns:a16="http://schemas.microsoft.com/office/drawing/2014/main" val="10001"/>
                  </a:ext>
                </a:extLst>
              </a:tr>
              <a:tr h="995231">
                <a:tc>
                  <a:txBody>
                    <a:bodyPr/>
                    <a:lstStyle/>
                    <a:p>
                      <a:pPr algn="ctr"/>
                      <a:endParaRPr lang="en-US" sz="1100" b="1">
                        <a:solidFill>
                          <a:srgbClr val="FFFFFF"/>
                        </a:solidFill>
                      </a:endParaRPr>
                    </a:p>
                  </a:txBody>
                  <a:tcPr marL="91416" marR="91416" marT="45708" marB="45708" anchor="ctr">
                    <a:lnL w="12700" cap="flat" cmpd="sng" algn="ctr">
                      <a:solidFill>
                        <a:srgbClr val="FFFFFF">
                          <a:lumMod val="50000"/>
                        </a:srgbClr>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mpd="sng">
                      <a:noFill/>
                    </a:lnB>
                    <a:solidFill>
                      <a:srgbClr val="E42B23"/>
                    </a:solidFill>
                  </a:tcPr>
                </a:tc>
                <a:tc>
                  <a:txBody>
                    <a:bodyPr/>
                    <a:lstStyle/>
                    <a:p>
                      <a:pPr algn="ctr"/>
                      <a:endParaRPr lang="en-US" sz="1100" b="1">
                        <a:solidFill>
                          <a:srgbClr val="FFFFFF"/>
                        </a:solidFill>
                      </a:endParaRPr>
                    </a:p>
                  </a:txBody>
                  <a:tcPr marL="91416" marR="91416" marT="45708" marB="45708"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mpd="sng">
                      <a:noFill/>
                    </a:lnB>
                    <a:solidFill>
                      <a:srgbClr val="E42B23"/>
                    </a:solidFill>
                  </a:tcPr>
                </a:tc>
                <a:tc>
                  <a:txBody>
                    <a:bodyPr/>
                    <a:lstStyle/>
                    <a:p>
                      <a:pPr algn="ctr"/>
                      <a:endParaRPr lang="en-US" sz="1100" b="1">
                        <a:solidFill>
                          <a:srgbClr val="FFFFFF"/>
                        </a:solidFill>
                      </a:endParaRPr>
                    </a:p>
                  </a:txBody>
                  <a:tcPr marL="91416" marR="91416" marT="45708" marB="45708" anchor="ctr">
                    <a:lnL w="12700" cap="flat" cmpd="sng" algn="ctr">
                      <a:solidFill>
                        <a:srgbClr val="7F7F7F"/>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mpd="sng">
                      <a:noFill/>
                    </a:lnB>
                    <a:solidFill>
                      <a:srgbClr val="E42B23"/>
                    </a:solidFill>
                  </a:tcPr>
                </a:tc>
                <a:extLst>
                  <a:ext uri="{0D108BD9-81ED-4DB2-BD59-A6C34878D82A}">
                    <a16:rowId xmlns:a16="http://schemas.microsoft.com/office/drawing/2014/main" val="10004"/>
                  </a:ext>
                </a:extLst>
              </a:tr>
              <a:tr h="795244">
                <a:tc>
                  <a:txBody>
                    <a:bodyPr/>
                    <a:lstStyle/>
                    <a:p>
                      <a:pPr algn="ctr"/>
                      <a:r>
                        <a:rPr lang="en-US" sz="1100" b="1">
                          <a:solidFill>
                            <a:srgbClr val="FFFFFF"/>
                          </a:solidFill>
                        </a:rPr>
                        <a:t>Endpoint/IoT Visibility and Control, and Compliance</a:t>
                      </a:r>
                    </a:p>
                  </a:txBody>
                  <a:tcPr marL="91416" marR="91416" marT="45708" marB="45708"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mpd="sng">
                      <a:noFill/>
                    </a:lnT>
                    <a:lnB w="12700" cap="flat" cmpd="sng" algn="ctr">
                      <a:solidFill>
                        <a:srgbClr val="7F7F7F"/>
                      </a:solidFill>
                      <a:prstDash val="solid"/>
                      <a:round/>
                      <a:headEnd type="none" w="med" len="med"/>
                      <a:tailEnd type="none" w="med" len="med"/>
                    </a:lnB>
                    <a:solidFill>
                      <a:srgbClr val="E42B23"/>
                    </a:solidFill>
                  </a:tcPr>
                </a:tc>
                <a:tc>
                  <a:txBody>
                    <a:bodyPr/>
                    <a:lstStyle/>
                    <a:p>
                      <a:pPr marL="0" marR="0" lvl="0" indent="0" algn="ctr" defTabSz="914240" rtl="0" eaLnBrk="1" fontAlgn="auto" latinLnBrk="0" hangingPunct="1">
                        <a:lnSpc>
                          <a:spcPct val="100000"/>
                        </a:lnSpc>
                        <a:spcBef>
                          <a:spcPts val="0"/>
                        </a:spcBef>
                        <a:spcAft>
                          <a:spcPts val="0"/>
                        </a:spcAft>
                        <a:buClrTx/>
                        <a:buSzTx/>
                        <a:buFontTx/>
                        <a:buNone/>
                        <a:tabLst/>
                        <a:defRPr/>
                      </a:pPr>
                      <a:r>
                        <a:rPr lang="en-US" sz="1100" b="1">
                          <a:solidFill>
                            <a:schemeClr val="bg1"/>
                          </a:solidFill>
                        </a:rPr>
                        <a:t>Secure Remote Access</a:t>
                      </a:r>
                    </a:p>
                  </a:txBody>
                  <a:tcPr marL="91416" marR="91416" marT="45708" marB="45708"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mpd="sng">
                      <a:noFill/>
                    </a:lnT>
                    <a:lnB w="12700" cap="flat" cmpd="sng" algn="ctr">
                      <a:solidFill>
                        <a:srgbClr val="7F7F7F"/>
                      </a:solidFill>
                      <a:prstDash val="solid"/>
                      <a:round/>
                      <a:headEnd type="none" w="med" len="med"/>
                      <a:tailEnd type="none" w="med" len="med"/>
                    </a:lnB>
                    <a:solidFill>
                      <a:srgbClr val="E42B23"/>
                    </a:solidFill>
                  </a:tcPr>
                </a:tc>
                <a:tc>
                  <a:txBody>
                    <a:bodyPr/>
                    <a:lstStyle/>
                    <a:p>
                      <a:pPr algn="ctr"/>
                      <a:r>
                        <a:rPr lang="en-US" sz="1100" b="1">
                          <a:solidFill>
                            <a:schemeClr val="bg1"/>
                          </a:solidFill>
                        </a:rPr>
                        <a:t>Advanced Endpoint Protection</a:t>
                      </a:r>
                    </a:p>
                  </a:txBody>
                  <a:tcPr marL="91416" marR="91416" marT="45708" marB="45708" anchor="ctr">
                    <a:lnL w="12700" cap="flat" cmpd="sng" algn="ctr">
                      <a:solidFill>
                        <a:srgbClr val="7F7F7F"/>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mpd="sng">
                      <a:noFill/>
                    </a:lnT>
                    <a:lnB w="12700" cap="flat" cmpd="sng" algn="ctr">
                      <a:solidFill>
                        <a:srgbClr val="7F7F7F"/>
                      </a:solidFill>
                      <a:prstDash val="solid"/>
                      <a:round/>
                      <a:headEnd type="none" w="med" len="med"/>
                      <a:tailEnd type="none" w="med" len="med"/>
                    </a:lnB>
                    <a:solidFill>
                      <a:srgbClr val="E42B23"/>
                    </a:solidFill>
                  </a:tcPr>
                </a:tc>
                <a:extLst>
                  <a:ext uri="{0D108BD9-81ED-4DB2-BD59-A6C34878D82A}">
                    <a16:rowId xmlns:a16="http://schemas.microsoft.com/office/drawing/2014/main" val="10002"/>
                  </a:ext>
                </a:extLst>
              </a:tr>
              <a:tr h="1133950">
                <a:tc>
                  <a:txBody>
                    <a:bodyPr/>
                    <a:lstStyle/>
                    <a:p>
                      <a:pPr algn="ctr"/>
                      <a:r>
                        <a:rPr lang="en-US" sz="1200" b="1"/>
                        <a:t>FortiClient</a:t>
                      </a:r>
                    </a:p>
                    <a:p>
                      <a:pPr algn="ctr"/>
                      <a:r>
                        <a:rPr lang="en-US" sz="1200" b="1"/>
                        <a:t>FortiGate</a:t>
                      </a:r>
                    </a:p>
                    <a:p>
                      <a:pPr algn="ctr"/>
                      <a:r>
                        <a:rPr lang="en-US" sz="1200" b="1"/>
                        <a:t>Fabric Partners</a:t>
                      </a:r>
                    </a:p>
                  </a:txBody>
                  <a:tcPr marL="91416" marR="91416" marT="45708" marB="45708" anchor="ctr">
                    <a:lnL w="12700" cap="flat" cmpd="sng" algn="ctr">
                      <a:solidFill>
                        <a:srgbClr val="FFFFFF">
                          <a:lumMod val="50000"/>
                        </a:srgbClr>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solidFill>
                      <a:schemeClr val="bg1">
                        <a:lumMod val="95000"/>
                      </a:schemeClr>
                    </a:solidFill>
                  </a:tcPr>
                </a:tc>
                <a:tc>
                  <a:txBody>
                    <a:bodyPr/>
                    <a:lstStyle/>
                    <a:p>
                      <a:pPr algn="ctr"/>
                      <a:endParaRPr lang="en-US" sz="1200" b="1"/>
                    </a:p>
                    <a:p>
                      <a:pPr algn="ctr"/>
                      <a:r>
                        <a:rPr lang="en-US" sz="1200" b="1"/>
                        <a:t>FortiClient</a:t>
                      </a:r>
                    </a:p>
                    <a:p>
                      <a:pPr marL="0" marR="0" lvl="0" indent="0" algn="ctr" defTabSz="685771" rtl="0" eaLnBrk="1" fontAlgn="auto" latinLnBrk="0" hangingPunct="1">
                        <a:lnSpc>
                          <a:spcPct val="100000"/>
                        </a:lnSpc>
                        <a:spcBef>
                          <a:spcPts val="0"/>
                        </a:spcBef>
                        <a:spcAft>
                          <a:spcPts val="0"/>
                        </a:spcAft>
                        <a:buClrTx/>
                        <a:buSzTx/>
                        <a:buFontTx/>
                        <a:buNone/>
                        <a:tabLst/>
                        <a:defRPr/>
                      </a:pPr>
                      <a:r>
                        <a:rPr lang="en-US" sz="1200" b="1"/>
                        <a:t>FortiGate, FortiAuthenticator</a:t>
                      </a:r>
                    </a:p>
                    <a:p>
                      <a:pPr algn="ctr"/>
                      <a:endParaRPr lang="en-US" sz="1200" b="1"/>
                    </a:p>
                  </a:txBody>
                  <a:tcPr marL="91416" marR="91416" marT="45708" marB="45708"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solidFill>
                      <a:schemeClr val="bg1">
                        <a:lumMod val="95000"/>
                      </a:schemeClr>
                    </a:solidFill>
                  </a:tcPr>
                </a:tc>
                <a:tc>
                  <a:txBody>
                    <a:bodyPr/>
                    <a:lstStyle/>
                    <a:p>
                      <a:pPr algn="ctr"/>
                      <a:r>
                        <a:rPr lang="en-US" sz="1200" b="1"/>
                        <a:t>FortiClient</a:t>
                      </a:r>
                    </a:p>
                    <a:p>
                      <a:pPr algn="ctr"/>
                      <a:r>
                        <a:rPr lang="en-US" sz="1200" b="1"/>
                        <a:t>FortiSandbox</a:t>
                      </a:r>
                    </a:p>
                    <a:p>
                      <a:pPr algn="ctr"/>
                      <a:r>
                        <a:rPr lang="en-US" sz="1200" b="1"/>
                        <a:t>FortiGuard</a:t>
                      </a:r>
                    </a:p>
                  </a:txBody>
                  <a:tcPr marL="91416" marR="91416" marT="45708" marB="45708" anchor="ctr">
                    <a:lnL w="12700" cap="flat" cmpd="sng" algn="ctr">
                      <a:solidFill>
                        <a:srgbClr val="7F7F7F"/>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bl>
          </a:graphicData>
        </a:graphic>
      </p:graphicFrame>
      <p:pic>
        <p:nvPicPr>
          <p:cNvPr id="37" name="Picture 36">
            <a:extLst>
              <a:ext uri="{FF2B5EF4-FFF2-40B4-BE49-F238E27FC236}">
                <a16:creationId xmlns:a16="http://schemas.microsoft.com/office/drawing/2014/main" id="{72DC4E63-4103-0C4A-9441-87B874AD042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191476" y="3582664"/>
            <a:ext cx="401882" cy="401882"/>
          </a:xfrm>
          <a:prstGeom prst="rect">
            <a:avLst/>
          </a:prstGeom>
        </p:spPr>
      </p:pic>
      <p:pic>
        <p:nvPicPr>
          <p:cNvPr id="38" name="Picture 37">
            <a:extLst>
              <a:ext uri="{FF2B5EF4-FFF2-40B4-BE49-F238E27FC236}">
                <a16:creationId xmlns:a16="http://schemas.microsoft.com/office/drawing/2014/main" id="{5834CF4F-6390-1942-B641-B4281687B7F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758248" y="3548039"/>
            <a:ext cx="508889" cy="471132"/>
          </a:xfrm>
          <a:prstGeom prst="rect">
            <a:avLst/>
          </a:prstGeom>
        </p:spPr>
      </p:pic>
      <p:pic>
        <p:nvPicPr>
          <p:cNvPr id="39" name="Picture 127">
            <a:extLst>
              <a:ext uri="{FF2B5EF4-FFF2-40B4-BE49-F238E27FC236}">
                <a16:creationId xmlns:a16="http://schemas.microsoft.com/office/drawing/2014/main" id="{15138D16-B981-154D-8363-BD31A0F56C1C}"/>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0365695" y="3548039"/>
            <a:ext cx="512293" cy="471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 name="Oval 39">
            <a:extLst>
              <a:ext uri="{FF2B5EF4-FFF2-40B4-BE49-F238E27FC236}">
                <a16:creationId xmlns:a16="http://schemas.microsoft.com/office/drawing/2014/main" id="{5C4B0D7A-9E87-264F-B73A-E0F424E80617}"/>
              </a:ext>
            </a:extLst>
          </p:cNvPr>
          <p:cNvSpPr/>
          <p:nvPr/>
        </p:nvSpPr>
        <p:spPr bwMode="invGray">
          <a:xfrm>
            <a:off x="6641640" y="3253695"/>
            <a:ext cx="394375" cy="382000"/>
          </a:xfrm>
          <a:prstGeom prst="ellipse">
            <a:avLst/>
          </a:prstGeom>
          <a:noFill/>
          <a:ln w="9525">
            <a:solidFill>
              <a:schemeClr val="bg1"/>
            </a:solidFill>
            <a:round/>
            <a:headEnd/>
            <a:tailEnd/>
          </a:ln>
        </p:spPr>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1</a:t>
            </a:r>
          </a:p>
        </p:txBody>
      </p:sp>
      <p:sp>
        <p:nvSpPr>
          <p:cNvPr id="41" name="Oval 40">
            <a:extLst>
              <a:ext uri="{FF2B5EF4-FFF2-40B4-BE49-F238E27FC236}">
                <a16:creationId xmlns:a16="http://schemas.microsoft.com/office/drawing/2014/main" id="{6D387A52-58BD-084F-B394-CE44E732D1FA}"/>
              </a:ext>
            </a:extLst>
          </p:cNvPr>
          <p:cNvSpPr/>
          <p:nvPr/>
        </p:nvSpPr>
        <p:spPr bwMode="invGray">
          <a:xfrm>
            <a:off x="8267736" y="3253695"/>
            <a:ext cx="394375" cy="400084"/>
          </a:xfrm>
          <a:prstGeom prst="ellipse">
            <a:avLst/>
          </a:prstGeom>
          <a:noFill/>
          <a:ln w="9525">
            <a:solidFill>
              <a:schemeClr val="bg1"/>
            </a:solidFill>
            <a:round/>
            <a:headEnd/>
            <a:tailEnd/>
          </a:ln>
        </p:spPr>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2</a:t>
            </a:r>
          </a:p>
        </p:txBody>
      </p:sp>
      <p:sp>
        <p:nvSpPr>
          <p:cNvPr id="42" name="Oval 41">
            <a:extLst>
              <a:ext uri="{FF2B5EF4-FFF2-40B4-BE49-F238E27FC236}">
                <a16:creationId xmlns:a16="http://schemas.microsoft.com/office/drawing/2014/main" id="{C765EBB8-02D3-E840-B8D1-FF4E50308D16}"/>
              </a:ext>
            </a:extLst>
          </p:cNvPr>
          <p:cNvSpPr/>
          <p:nvPr/>
        </p:nvSpPr>
        <p:spPr bwMode="invGray">
          <a:xfrm>
            <a:off x="9871275" y="3253695"/>
            <a:ext cx="394375" cy="400084"/>
          </a:xfrm>
          <a:prstGeom prst="ellipse">
            <a:avLst/>
          </a:prstGeom>
          <a:noFill/>
          <a:ln w="9525">
            <a:solidFill>
              <a:schemeClr val="bg1"/>
            </a:solidFill>
            <a:round/>
            <a:headEnd/>
            <a:tailEnd/>
          </a:ln>
        </p:spPr>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424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3</a:t>
            </a:r>
          </a:p>
        </p:txBody>
      </p:sp>
    </p:spTree>
    <p:extLst>
      <p:ext uri="{BB962C8B-B14F-4D97-AF65-F5344CB8AC3E}">
        <p14:creationId xmlns:p14="http://schemas.microsoft.com/office/powerpoint/2010/main" val="1255395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02D0966-8916-8D44-A4EE-A8ECBBC700C6}"/>
              </a:ext>
            </a:extLst>
          </p:cNvPr>
          <p:cNvSpPr>
            <a:spLocks noGrp="1"/>
          </p:cNvSpPr>
          <p:nvPr>
            <p:ph type="body" idx="1"/>
          </p:nvPr>
        </p:nvSpPr>
        <p:spPr>
          <a:xfrm>
            <a:off x="649466" y="1223722"/>
            <a:ext cx="3569033" cy="456785"/>
          </a:xfrm>
          <a:solidFill>
            <a:schemeClr val="accent2"/>
          </a:solidFill>
        </p:spPr>
        <p:txBody>
          <a:bodyPr/>
          <a:lstStyle/>
          <a:p>
            <a:pPr algn="ctr"/>
            <a:r>
              <a:rPr lang="en-US">
                <a:solidFill>
                  <a:schemeClr val="bg1"/>
                </a:solidFill>
              </a:rPr>
              <a:t>Expanding Fabric family</a:t>
            </a:r>
          </a:p>
        </p:txBody>
      </p:sp>
      <p:sp>
        <p:nvSpPr>
          <p:cNvPr id="2" name="Text Placeholder 1">
            <a:extLst>
              <a:ext uri="{FF2B5EF4-FFF2-40B4-BE49-F238E27FC236}">
                <a16:creationId xmlns:a16="http://schemas.microsoft.com/office/drawing/2014/main" id="{447F7D6D-59C1-744B-91BD-29301CDF770B}"/>
              </a:ext>
            </a:extLst>
          </p:cNvPr>
          <p:cNvSpPr>
            <a:spLocks noGrp="1"/>
          </p:cNvSpPr>
          <p:nvPr>
            <p:ph sz="half" idx="2"/>
          </p:nvPr>
        </p:nvSpPr>
        <p:spPr>
          <a:xfrm>
            <a:off x="638476" y="2020040"/>
            <a:ext cx="3569033" cy="3994722"/>
          </a:xfrm>
          <a:gradFill flip="none" rotWithShape="1">
            <a:gsLst>
              <a:gs pos="0">
                <a:schemeClr val="accent2">
                  <a:lumMod val="5000"/>
                  <a:lumOff val="95000"/>
                </a:schemeClr>
              </a:gs>
              <a:gs pos="84000">
                <a:schemeClr val="accent2">
                  <a:lumMod val="45000"/>
                  <a:lumOff val="55000"/>
                </a:schemeClr>
              </a:gs>
              <a:gs pos="98000">
                <a:schemeClr val="accent2">
                  <a:lumMod val="45000"/>
                  <a:lumOff val="55000"/>
                </a:schemeClr>
              </a:gs>
              <a:gs pos="100000">
                <a:schemeClr val="accent2">
                  <a:lumMod val="30000"/>
                  <a:lumOff val="70000"/>
                </a:schemeClr>
              </a:gs>
            </a:gsLst>
            <a:path path="circle">
              <a:fillToRect l="100000" t="100000"/>
            </a:path>
            <a:tileRect r="-100000" b="-100000"/>
          </a:gradFill>
          <a:effectLst>
            <a:outerShdw blurRad="50800" dist="114300" dir="2700000" algn="tl" rotWithShape="0">
              <a:prstClr val="black">
                <a:alpha val="40000"/>
              </a:prstClr>
            </a:outerShdw>
          </a:effectLst>
        </p:spPr>
        <p:txBody>
          <a:bodyPr/>
          <a:lstStyle/>
          <a:p>
            <a:pPr marL="342900" indent="-342900"/>
            <a:endParaRPr lang="es-ES" b="1"/>
          </a:p>
          <a:p>
            <a:pPr marL="342900" indent="-342900"/>
            <a:endParaRPr lang="es-ES" b="1"/>
          </a:p>
          <a:p>
            <a:pPr marL="342900" indent="-342900"/>
            <a:r>
              <a:rPr lang="es-ES" b="1" err="1"/>
              <a:t>Endpoint</a:t>
            </a:r>
            <a:r>
              <a:rPr lang="es-ES" b="1"/>
              <a:t> </a:t>
            </a:r>
            <a:r>
              <a:rPr lang="es-ES" b="1" err="1"/>
              <a:t>compliance</a:t>
            </a:r>
            <a:r>
              <a:rPr lang="es-ES" b="1"/>
              <a:t> </a:t>
            </a:r>
            <a:r>
              <a:rPr lang="es-ES" b="1" err="1"/>
              <a:t>on</a:t>
            </a:r>
            <a:r>
              <a:rPr lang="es-ES" b="1"/>
              <a:t> EMS</a:t>
            </a:r>
          </a:p>
          <a:p>
            <a:pPr marL="800100" lvl="1" indent="-342900"/>
            <a:r>
              <a:rPr lang="es-ES" sz="1600" err="1"/>
              <a:t>dynamic</a:t>
            </a:r>
            <a:r>
              <a:rPr lang="es-ES" sz="1600"/>
              <a:t> </a:t>
            </a:r>
            <a:r>
              <a:rPr lang="es-ES" sz="1600" err="1"/>
              <a:t>endpoint</a:t>
            </a:r>
            <a:r>
              <a:rPr lang="es-ES" sz="1600"/>
              <a:t> </a:t>
            </a:r>
            <a:r>
              <a:rPr lang="es-ES" sz="1600" err="1"/>
              <a:t>grouping</a:t>
            </a:r>
            <a:r>
              <a:rPr lang="es-ES" sz="1600"/>
              <a:t>/</a:t>
            </a:r>
            <a:r>
              <a:rPr lang="es-ES" sz="1600" err="1"/>
              <a:t>tagging</a:t>
            </a:r>
            <a:r>
              <a:rPr lang="es-ES" sz="1600"/>
              <a:t> and EMS </a:t>
            </a:r>
            <a:r>
              <a:rPr lang="es-ES" sz="1600" err="1"/>
              <a:t>connector</a:t>
            </a:r>
            <a:r>
              <a:rPr lang="es-ES" sz="1600"/>
              <a:t> </a:t>
            </a:r>
          </a:p>
          <a:p>
            <a:pPr marL="342900" indent="-342900">
              <a:buFont typeface="Arial" panose="020B0604020202020204" pitchFamily="34" charset="0"/>
              <a:buChar char="•"/>
            </a:pPr>
            <a:r>
              <a:rPr lang="es-ES" b="1"/>
              <a:t>Software </a:t>
            </a:r>
            <a:r>
              <a:rPr lang="es-ES" b="1" err="1"/>
              <a:t>Inventory</a:t>
            </a:r>
            <a:r>
              <a:rPr lang="es-ES" b="1"/>
              <a:t> </a:t>
            </a:r>
            <a:r>
              <a:rPr lang="es-ES" b="1" err="1"/>
              <a:t>logging</a:t>
            </a:r>
            <a:r>
              <a:rPr lang="es-ES" b="1"/>
              <a:t> to </a:t>
            </a:r>
            <a:r>
              <a:rPr lang="es-ES" b="1" err="1"/>
              <a:t>FortiAnalyzer</a:t>
            </a:r>
            <a:r>
              <a:rPr lang="es-ES" b="1"/>
              <a:t> </a:t>
            </a:r>
          </a:p>
          <a:p>
            <a:pPr marL="342900" indent="-342900">
              <a:buFont typeface="Arial" panose="020B0604020202020204" pitchFamily="34" charset="0"/>
              <a:buChar char="•"/>
            </a:pPr>
            <a:r>
              <a:rPr lang="es-ES" b="1" err="1"/>
              <a:t>Remote</a:t>
            </a:r>
            <a:r>
              <a:rPr lang="es-ES" b="1"/>
              <a:t> </a:t>
            </a:r>
            <a:r>
              <a:rPr lang="es-ES" b="1" err="1"/>
              <a:t>logging</a:t>
            </a:r>
            <a:r>
              <a:rPr lang="es-ES" b="1"/>
              <a:t> </a:t>
            </a:r>
            <a:r>
              <a:rPr lang="es-ES" b="1" err="1"/>
              <a:t>support</a:t>
            </a:r>
            <a:r>
              <a:rPr lang="es-ES" b="1"/>
              <a:t> </a:t>
            </a:r>
            <a:r>
              <a:rPr lang="es-ES" b="1" err="1"/>
              <a:t>for</a:t>
            </a:r>
            <a:r>
              <a:rPr lang="es-ES" b="1"/>
              <a:t> </a:t>
            </a:r>
            <a:r>
              <a:rPr lang="es-ES" b="1" err="1"/>
              <a:t>FortiClient</a:t>
            </a:r>
            <a:r>
              <a:rPr lang="es-ES" b="1"/>
              <a:t> (Linux)</a:t>
            </a:r>
          </a:p>
          <a:p>
            <a:pPr marL="342900" indent="-342900">
              <a:buFont typeface="Arial" panose="020B0604020202020204" pitchFamily="34" charset="0"/>
              <a:buChar char="•"/>
            </a:pPr>
            <a:r>
              <a:rPr lang="es-ES" b="1" err="1"/>
              <a:t>Integration</a:t>
            </a:r>
            <a:r>
              <a:rPr lang="es-ES" b="1"/>
              <a:t> </a:t>
            </a:r>
            <a:r>
              <a:rPr lang="es-ES" b="1" err="1"/>
              <a:t>with</a:t>
            </a:r>
            <a:r>
              <a:rPr lang="es-ES" b="1"/>
              <a:t> FNAC 8.5</a:t>
            </a:r>
            <a:endParaRPr lang="en" b="1"/>
          </a:p>
          <a:p>
            <a:pPr marL="342900" indent="-342900">
              <a:buFont typeface="Arial" panose="020B0604020202020204" pitchFamily="34" charset="0"/>
              <a:buChar char="•"/>
            </a:pPr>
            <a:endParaRPr lang="en-US"/>
          </a:p>
        </p:txBody>
      </p:sp>
      <p:sp>
        <p:nvSpPr>
          <p:cNvPr id="10" name="Text Placeholder 9">
            <a:extLst>
              <a:ext uri="{FF2B5EF4-FFF2-40B4-BE49-F238E27FC236}">
                <a16:creationId xmlns:a16="http://schemas.microsoft.com/office/drawing/2014/main" id="{B6A4E769-F78B-C44D-B1A4-F8C581506DF9}"/>
              </a:ext>
            </a:extLst>
          </p:cNvPr>
          <p:cNvSpPr>
            <a:spLocks noGrp="1"/>
          </p:cNvSpPr>
          <p:nvPr>
            <p:ph type="body" idx="13"/>
          </p:nvPr>
        </p:nvSpPr>
        <p:spPr>
          <a:xfrm>
            <a:off x="4411376" y="1223722"/>
            <a:ext cx="3573117" cy="456784"/>
          </a:xfrm>
          <a:solidFill>
            <a:schemeClr val="accent6"/>
          </a:solidFill>
        </p:spPr>
        <p:txBody>
          <a:bodyPr anchor="b">
            <a:noAutofit/>
          </a:bodyPr>
          <a:lstStyle/>
          <a:p>
            <a:pPr algn="ctr"/>
            <a:r>
              <a:rPr lang="en-US">
                <a:solidFill>
                  <a:schemeClr val="bg1"/>
                </a:solidFill>
              </a:rPr>
              <a:t>ATP</a:t>
            </a:r>
          </a:p>
        </p:txBody>
      </p:sp>
      <p:sp>
        <p:nvSpPr>
          <p:cNvPr id="11" name="Content Placeholder 10">
            <a:extLst>
              <a:ext uri="{FF2B5EF4-FFF2-40B4-BE49-F238E27FC236}">
                <a16:creationId xmlns:a16="http://schemas.microsoft.com/office/drawing/2014/main" id="{A87B9F67-810A-8642-B7AD-F9058806712F}"/>
              </a:ext>
            </a:extLst>
          </p:cNvPr>
          <p:cNvSpPr>
            <a:spLocks noGrp="1"/>
          </p:cNvSpPr>
          <p:nvPr>
            <p:ph sz="half" idx="14"/>
          </p:nvPr>
        </p:nvSpPr>
        <p:spPr>
          <a:xfrm>
            <a:off x="4411376" y="2002578"/>
            <a:ext cx="3573117" cy="3994722"/>
          </a:xfrm>
          <a:gradFill flip="none" rotWithShape="1">
            <a:gsLst>
              <a:gs pos="0">
                <a:schemeClr val="accent6">
                  <a:lumMod val="0"/>
                  <a:lumOff val="100000"/>
                </a:schemeClr>
              </a:gs>
              <a:gs pos="44000">
                <a:schemeClr val="accent6">
                  <a:lumMod val="0"/>
                  <a:lumOff val="100000"/>
                </a:schemeClr>
              </a:gs>
              <a:gs pos="93000">
                <a:schemeClr val="accent6">
                  <a:lumMod val="100000"/>
                </a:schemeClr>
              </a:gs>
            </a:gsLst>
            <a:path path="circle">
              <a:fillToRect l="50000" t="-80000" r="50000" b="180000"/>
            </a:path>
            <a:tileRect/>
          </a:gradFill>
          <a:effectLst>
            <a:outerShdw blurRad="50800" dist="114300" dir="2700000" algn="tl" rotWithShape="0">
              <a:prstClr val="black">
                <a:alpha val="40000"/>
              </a:prstClr>
            </a:outerShdw>
          </a:effectLst>
        </p:spPr>
        <p:txBody>
          <a:bodyPr>
            <a:noAutofit/>
          </a:bodyPr>
          <a:lstStyle/>
          <a:p>
            <a:pPr marL="342900" indent="-342900"/>
            <a:endParaRPr lang="en-US" b="1"/>
          </a:p>
          <a:p>
            <a:pPr marL="342900" indent="-342900"/>
            <a:endParaRPr lang="en-US" b="1"/>
          </a:p>
          <a:p>
            <a:pPr marL="342900" indent="-342900"/>
            <a:r>
              <a:rPr lang="en-US" b="1" err="1"/>
              <a:t>FortiSanbox</a:t>
            </a:r>
            <a:r>
              <a:rPr lang="en-US" b="1"/>
              <a:t> Cloud support</a:t>
            </a:r>
          </a:p>
          <a:p>
            <a:pPr marL="342900" indent="-342900"/>
            <a:r>
              <a:rPr lang="en" b="1"/>
              <a:t>Virus outbreak</a:t>
            </a:r>
          </a:p>
          <a:p>
            <a:pPr marL="342900" indent="-342900"/>
            <a:r>
              <a:rPr lang="en" b="1"/>
              <a:t>Chrome browser Web Filter plug-in for HTTPS inspection</a:t>
            </a:r>
          </a:p>
        </p:txBody>
      </p:sp>
      <p:sp>
        <p:nvSpPr>
          <p:cNvPr id="12" name="Text Placeholder 11">
            <a:extLst>
              <a:ext uri="{FF2B5EF4-FFF2-40B4-BE49-F238E27FC236}">
                <a16:creationId xmlns:a16="http://schemas.microsoft.com/office/drawing/2014/main" id="{3BF167B2-CD3C-1742-827A-AF91140DA763}"/>
              </a:ext>
            </a:extLst>
          </p:cNvPr>
          <p:cNvSpPr>
            <a:spLocks noGrp="1"/>
          </p:cNvSpPr>
          <p:nvPr>
            <p:ph type="body" idx="15"/>
          </p:nvPr>
        </p:nvSpPr>
        <p:spPr>
          <a:xfrm>
            <a:off x="8187902" y="1223722"/>
            <a:ext cx="3573117" cy="456786"/>
          </a:xfrm>
          <a:solidFill>
            <a:schemeClr val="accent1"/>
          </a:solidFill>
        </p:spPr>
        <p:txBody>
          <a:bodyPr anchor="b">
            <a:noAutofit/>
          </a:bodyPr>
          <a:lstStyle/>
          <a:p>
            <a:pPr algn="ctr"/>
            <a:r>
              <a:rPr lang="en-US">
                <a:solidFill>
                  <a:schemeClr val="bg1"/>
                </a:solidFill>
              </a:rPr>
              <a:t>UX/Usability</a:t>
            </a:r>
          </a:p>
        </p:txBody>
      </p:sp>
      <p:sp>
        <p:nvSpPr>
          <p:cNvPr id="13" name="Content Placeholder 12">
            <a:extLst>
              <a:ext uri="{FF2B5EF4-FFF2-40B4-BE49-F238E27FC236}">
                <a16:creationId xmlns:a16="http://schemas.microsoft.com/office/drawing/2014/main" id="{4ECA2A37-2484-974E-A43C-C9E3846AD160}"/>
              </a:ext>
            </a:extLst>
          </p:cNvPr>
          <p:cNvSpPr>
            <a:spLocks noGrp="1"/>
          </p:cNvSpPr>
          <p:nvPr>
            <p:ph sz="half" idx="16"/>
          </p:nvPr>
        </p:nvSpPr>
        <p:spPr>
          <a:xfrm>
            <a:off x="8187903" y="2020040"/>
            <a:ext cx="3573117" cy="3994722"/>
          </a:xfrm>
          <a:gradFill flip="none" rotWithShape="1">
            <a:gsLst>
              <a:gs pos="0">
                <a:schemeClr val="accent5">
                  <a:lumMod val="0"/>
                  <a:lumOff val="100000"/>
                </a:schemeClr>
              </a:gs>
              <a:gs pos="74000">
                <a:schemeClr val="accent5">
                  <a:lumMod val="0"/>
                  <a:lumOff val="100000"/>
                </a:schemeClr>
              </a:gs>
              <a:gs pos="100000">
                <a:schemeClr val="accent5">
                  <a:lumMod val="100000"/>
                </a:schemeClr>
              </a:gs>
            </a:gsLst>
            <a:path path="circle">
              <a:fillToRect l="100000" t="100000"/>
            </a:path>
            <a:tileRect r="-100000" b="-100000"/>
          </a:gradFill>
          <a:effectLst>
            <a:outerShdw blurRad="50800" dist="114300" dir="2700000" algn="tl" rotWithShape="0">
              <a:prstClr val="black">
                <a:alpha val="40000"/>
              </a:prstClr>
            </a:outerShdw>
          </a:effectLst>
        </p:spPr>
        <p:txBody>
          <a:bodyPr>
            <a:noAutofit/>
          </a:bodyPr>
          <a:lstStyle/>
          <a:p>
            <a:pPr marL="342900" indent="-342900"/>
            <a:endParaRPr lang="en" b="1" dirty="0"/>
          </a:p>
          <a:p>
            <a:pPr marL="342900" indent="-342900"/>
            <a:endParaRPr lang="en" b="1" dirty="0"/>
          </a:p>
          <a:p>
            <a:pPr marL="342900" indent="-342900"/>
            <a:r>
              <a:rPr lang="en" b="1" dirty="0"/>
              <a:t>Endpoint Policy</a:t>
            </a:r>
          </a:p>
          <a:p>
            <a:pPr marL="342900" indent="-342900"/>
            <a:r>
              <a:rPr lang="en" b="1" dirty="0"/>
              <a:t>VPN reconnect without re-authentication</a:t>
            </a:r>
          </a:p>
          <a:p>
            <a:pPr marL="342900" indent="-342900"/>
            <a:r>
              <a:rPr lang="en-US" b="1" dirty="0"/>
              <a:t>Free VPN Client</a:t>
            </a:r>
          </a:p>
          <a:p>
            <a:pPr marL="342900" indent="-342900"/>
            <a:r>
              <a:rPr lang="en-US" b="1" dirty="0"/>
              <a:t>Installer creation enhancements</a:t>
            </a:r>
          </a:p>
          <a:p>
            <a:pPr marL="342900" indent="-342900"/>
            <a:r>
              <a:rPr lang="en-US" b="1" dirty="0"/>
              <a:t>Administrator roles</a:t>
            </a:r>
          </a:p>
          <a:p>
            <a:pPr marL="342900" indent="-342900"/>
            <a:r>
              <a:rPr lang="en-US" b="1" dirty="0"/>
              <a:t>EMS API (</a:t>
            </a:r>
            <a:r>
              <a:rPr lang="en-US" b="1" dirty="0" err="1"/>
              <a:t>fndn</a:t>
            </a:r>
            <a:r>
              <a:rPr lang="en-US" b="1" dirty="0"/>
              <a:t>)</a:t>
            </a:r>
          </a:p>
        </p:txBody>
      </p:sp>
      <p:sp>
        <p:nvSpPr>
          <p:cNvPr id="3" name="Title 2">
            <a:extLst>
              <a:ext uri="{FF2B5EF4-FFF2-40B4-BE49-F238E27FC236}">
                <a16:creationId xmlns:a16="http://schemas.microsoft.com/office/drawing/2014/main" id="{5AB0D515-3769-FA4A-BEF5-E73F44CD4BA6}"/>
              </a:ext>
            </a:extLst>
          </p:cNvPr>
          <p:cNvSpPr>
            <a:spLocks noGrp="1"/>
          </p:cNvSpPr>
          <p:nvPr>
            <p:ph type="title"/>
          </p:nvPr>
        </p:nvSpPr>
        <p:spPr/>
        <p:txBody>
          <a:bodyPr/>
          <a:lstStyle/>
          <a:p>
            <a:r>
              <a:rPr lang="en-US"/>
              <a:t>New features added in 6.2</a:t>
            </a:r>
          </a:p>
        </p:txBody>
      </p:sp>
      <p:pic>
        <p:nvPicPr>
          <p:cNvPr id="24" name="Picture 23">
            <a:extLst>
              <a:ext uri="{FF2B5EF4-FFF2-40B4-BE49-F238E27FC236}">
                <a16:creationId xmlns:a16="http://schemas.microsoft.com/office/drawing/2014/main" id="{7783DB8B-13A4-B748-A01D-E67656D9A5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0980" y="1821648"/>
            <a:ext cx="685754" cy="685754"/>
          </a:xfrm>
          <a:prstGeom prst="rect">
            <a:avLst/>
          </a:prstGeom>
        </p:spPr>
      </p:pic>
      <p:pic>
        <p:nvPicPr>
          <p:cNvPr id="25" name="Picture 7" descr="C:\Users\tbirdi\Documents\0 Working PPT Template\Icons_Graphics\Icons_Graphics\Flat Icons\Flat-Threats&amp;Tech-PNG\Sandbox-Op.png">
            <a:extLst>
              <a:ext uri="{FF2B5EF4-FFF2-40B4-BE49-F238E27FC236}">
                <a16:creationId xmlns:a16="http://schemas.microsoft.com/office/drawing/2014/main" id="{4D0EDB36-6961-A742-ACB0-62B5D79B95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4315" y="1821648"/>
            <a:ext cx="620984" cy="78826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sborle\Documents\prodm\sborle\Presentations\NewDesign\ICONS\VISIBILITY.png">
            <a:extLst>
              <a:ext uri="{FF2B5EF4-FFF2-40B4-BE49-F238E27FC236}">
                <a16:creationId xmlns:a16="http://schemas.microsoft.com/office/drawing/2014/main" id="{068F7262-61FA-CF4E-9675-DBB23BA5C5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1554" y="1821648"/>
            <a:ext cx="728277" cy="464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667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bg/>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bg/>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xEl>
                                              <p:pRg st="2" end="2"/>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xEl>
                                              <p:pRg st="3" end="3"/>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
                                            <p:txEl>
                                              <p:pRg st="0" end="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3">
                                            <p:bg/>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xEl>
                                              <p:pRg st="2" end="2"/>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3">
                                            <p:txEl>
                                              <p:pRg st="3" end="3"/>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3">
                                            <p:txEl>
                                              <p:pRg st="4" end="4"/>
                                            </p:tx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3">
                                            <p:txEl>
                                              <p:pRg st="5" end="5"/>
                                            </p:txEl>
                                          </p:spTgt>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animBg="1"/>
      <p:bldP spid="2" grpId="0" uiExpand="1" build="p" animBg="1"/>
      <p:bldP spid="10" grpId="0" build="p" animBg="1"/>
      <p:bldP spid="11" grpId="0" uiExpand="1" build="p" animBg="1"/>
      <p:bldP spid="12" grpId="0" uiExpand="1" build="p" animBg="1"/>
      <p:bldP spid="13" grpId="0" uiExpand="1"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D05EC7-68F4-6040-8EC7-0F73F4857BAC}"/>
              </a:ext>
            </a:extLst>
          </p:cNvPr>
          <p:cNvSpPr>
            <a:spLocks noGrp="1"/>
          </p:cNvSpPr>
          <p:nvPr>
            <p:ph type="body" sz="quarter" idx="14"/>
          </p:nvPr>
        </p:nvSpPr>
        <p:spPr>
          <a:xfrm>
            <a:off x="636807" y="1442721"/>
            <a:ext cx="10831293" cy="4636610"/>
          </a:xfrm>
        </p:spPr>
        <p:txBody>
          <a:bodyPr/>
          <a:lstStyle/>
          <a:p>
            <a:pPr marL="342900" indent="-342900">
              <a:buFont typeface="Arial" panose="020B0604020202020204" pitchFamily="34" charset="0"/>
              <a:buChar char="•"/>
            </a:pPr>
            <a:r>
              <a:rPr lang="es-ES" b="1" err="1"/>
              <a:t>Endpoint</a:t>
            </a:r>
            <a:r>
              <a:rPr lang="es-ES" b="1"/>
              <a:t> </a:t>
            </a:r>
            <a:r>
              <a:rPr lang="es-ES" b="1" err="1"/>
              <a:t>compliance</a:t>
            </a:r>
            <a:r>
              <a:rPr lang="es-ES" b="1"/>
              <a:t> rules moved to EMS: similar </a:t>
            </a:r>
            <a:r>
              <a:rPr lang="es-ES" b="1" err="1"/>
              <a:t>capabilities</a:t>
            </a:r>
            <a:endParaRPr lang="es-ES" b="1"/>
          </a:p>
          <a:p>
            <a:pPr marL="342900" indent="-342900">
              <a:buFont typeface="Arial" panose="020B0604020202020204" pitchFamily="34" charset="0"/>
              <a:buChar char="•"/>
            </a:pPr>
            <a:r>
              <a:rPr lang="es-ES" b="1"/>
              <a:t>FortiGate to </a:t>
            </a:r>
            <a:r>
              <a:rPr lang="es-ES" b="1" err="1"/>
              <a:t>enforce</a:t>
            </a:r>
            <a:r>
              <a:rPr lang="es-ES" b="1"/>
              <a:t> </a:t>
            </a:r>
            <a:r>
              <a:rPr lang="es-ES" b="1" err="1"/>
              <a:t>compliance</a:t>
            </a:r>
            <a:r>
              <a:rPr lang="es-ES" b="1"/>
              <a:t> </a:t>
            </a:r>
            <a:r>
              <a:rPr lang="es-ES" b="1" err="1"/>
              <a:t>using</a:t>
            </a:r>
            <a:r>
              <a:rPr lang="es-ES" b="1"/>
              <a:t> </a:t>
            </a:r>
            <a:r>
              <a:rPr lang="es-ES" b="1" err="1"/>
              <a:t>User</a:t>
            </a:r>
            <a:r>
              <a:rPr lang="es-ES" b="1"/>
              <a:t> </a:t>
            </a:r>
            <a:r>
              <a:rPr lang="es-ES" b="1" err="1"/>
              <a:t>groups</a:t>
            </a:r>
            <a:r>
              <a:rPr lang="es-ES" b="1"/>
              <a:t> and </a:t>
            </a:r>
            <a:r>
              <a:rPr lang="es-ES" b="1" err="1"/>
              <a:t>Policies</a:t>
            </a:r>
            <a:r>
              <a:rPr lang="es-ES" b="1"/>
              <a:t>: more </a:t>
            </a:r>
            <a:r>
              <a:rPr lang="es-ES" b="1" err="1"/>
              <a:t>flexibility</a:t>
            </a:r>
            <a:endParaRPr lang="es-ES" b="1"/>
          </a:p>
          <a:p>
            <a:pPr marL="342900" indent="-342900">
              <a:buFont typeface="Arial" panose="020B0604020202020204" pitchFamily="34" charset="0"/>
              <a:buChar char="•"/>
            </a:pPr>
            <a:endParaRPr lang="en-US"/>
          </a:p>
        </p:txBody>
      </p:sp>
      <p:sp>
        <p:nvSpPr>
          <p:cNvPr id="8" name="Title 7">
            <a:extLst>
              <a:ext uri="{FF2B5EF4-FFF2-40B4-BE49-F238E27FC236}">
                <a16:creationId xmlns:a16="http://schemas.microsoft.com/office/drawing/2014/main" id="{D8EA7D97-A98B-4245-B4C0-61FD382B5897}"/>
              </a:ext>
            </a:extLst>
          </p:cNvPr>
          <p:cNvSpPr>
            <a:spLocks noGrp="1"/>
          </p:cNvSpPr>
          <p:nvPr>
            <p:ph type="title"/>
          </p:nvPr>
        </p:nvSpPr>
        <p:spPr/>
        <p:txBody>
          <a:bodyPr/>
          <a:lstStyle/>
          <a:p>
            <a:r>
              <a:rPr lang="en-US"/>
              <a:t>FCT 6.2: Expanding the Fabric</a:t>
            </a:r>
          </a:p>
        </p:txBody>
      </p:sp>
      <p:sp>
        <p:nvSpPr>
          <p:cNvPr id="10" name="Text Placeholder 9">
            <a:extLst>
              <a:ext uri="{FF2B5EF4-FFF2-40B4-BE49-F238E27FC236}">
                <a16:creationId xmlns:a16="http://schemas.microsoft.com/office/drawing/2014/main" id="{E68FD982-35F9-3D4D-BA2F-9A01082A2DBD}"/>
              </a:ext>
            </a:extLst>
          </p:cNvPr>
          <p:cNvSpPr>
            <a:spLocks noGrp="1"/>
          </p:cNvSpPr>
          <p:nvPr>
            <p:ph type="body" sz="quarter" idx="15"/>
          </p:nvPr>
        </p:nvSpPr>
        <p:spPr>
          <a:xfrm>
            <a:off x="627062" y="955497"/>
            <a:ext cx="10122002" cy="413335"/>
          </a:xfrm>
        </p:spPr>
        <p:txBody>
          <a:bodyPr/>
          <a:lstStyle/>
          <a:p>
            <a:r>
              <a:rPr lang="en" b="1"/>
              <a:t>Dynamic endpoint grouping/tagging and EMS connector </a:t>
            </a:r>
          </a:p>
          <a:p>
            <a:endParaRPr lang="en-US"/>
          </a:p>
        </p:txBody>
      </p:sp>
      <p:pic>
        <p:nvPicPr>
          <p:cNvPr id="12" name="Picture 11">
            <a:extLst>
              <a:ext uri="{FF2B5EF4-FFF2-40B4-BE49-F238E27FC236}">
                <a16:creationId xmlns:a16="http://schemas.microsoft.com/office/drawing/2014/main" id="{1DB6E16E-4BD3-884F-A6B4-AA4280FCD11D}"/>
              </a:ext>
            </a:extLst>
          </p:cNvPr>
          <p:cNvPicPr>
            <a:picLocks noChangeAspect="1"/>
          </p:cNvPicPr>
          <p:nvPr/>
        </p:nvPicPr>
        <p:blipFill>
          <a:blip r:embed="rId2"/>
          <a:stretch>
            <a:fillRect/>
          </a:stretch>
        </p:blipFill>
        <p:spPr>
          <a:xfrm>
            <a:off x="365779" y="2627576"/>
            <a:ext cx="9083040" cy="2787703"/>
          </a:xfrm>
          <a:prstGeom prst="rect">
            <a:avLst/>
          </a:prstGeom>
          <a:ln>
            <a:solidFill>
              <a:schemeClr val="accent6"/>
            </a:solidFill>
          </a:ln>
          <a:effectLst>
            <a:outerShdw blurRad="50800" dist="101600" dir="2700000" algn="tl" rotWithShape="0">
              <a:prstClr val="black">
                <a:alpha val="40000"/>
              </a:prstClr>
            </a:outerShdw>
          </a:effectLst>
        </p:spPr>
      </p:pic>
      <p:pic>
        <p:nvPicPr>
          <p:cNvPr id="11" name="Picture 10">
            <a:extLst>
              <a:ext uri="{FF2B5EF4-FFF2-40B4-BE49-F238E27FC236}">
                <a16:creationId xmlns:a16="http://schemas.microsoft.com/office/drawing/2014/main" id="{1654F94B-8448-AE4A-A257-43E209C1C541}"/>
              </a:ext>
            </a:extLst>
          </p:cNvPr>
          <p:cNvPicPr>
            <a:picLocks noChangeAspect="1"/>
          </p:cNvPicPr>
          <p:nvPr/>
        </p:nvPicPr>
        <p:blipFill>
          <a:blip r:embed="rId3"/>
          <a:stretch>
            <a:fillRect/>
          </a:stretch>
        </p:blipFill>
        <p:spPr>
          <a:xfrm>
            <a:off x="6906277" y="3622544"/>
            <a:ext cx="4561823" cy="2564129"/>
          </a:xfrm>
          <a:prstGeom prst="rect">
            <a:avLst/>
          </a:prstGeom>
          <a:ln>
            <a:solidFill>
              <a:schemeClr val="accent6"/>
            </a:solidFill>
          </a:ln>
          <a:effectLst>
            <a:outerShdw blurRad="50800" dist="101600" dir="2700000" algn="tl" rotWithShape="0">
              <a:prstClr val="black">
                <a:alpha val="40000"/>
              </a:prstClr>
            </a:outerShdw>
          </a:effectLst>
        </p:spPr>
      </p:pic>
      <p:pic>
        <p:nvPicPr>
          <p:cNvPr id="13" name="Picture 12">
            <a:extLst>
              <a:ext uri="{FF2B5EF4-FFF2-40B4-BE49-F238E27FC236}">
                <a16:creationId xmlns:a16="http://schemas.microsoft.com/office/drawing/2014/main" id="{6C7255C3-EDEA-A34C-93D2-3FAEB81B8E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25223" y="259483"/>
            <a:ext cx="685754" cy="685754"/>
          </a:xfrm>
          <a:prstGeom prst="rect">
            <a:avLst/>
          </a:prstGeom>
        </p:spPr>
      </p:pic>
    </p:spTree>
    <p:extLst>
      <p:ext uri="{BB962C8B-B14F-4D97-AF65-F5344CB8AC3E}">
        <p14:creationId xmlns:p14="http://schemas.microsoft.com/office/powerpoint/2010/main" val="2484830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AC14BE-2D4B-EB44-8256-9562DACC33DC}"/>
              </a:ext>
            </a:extLst>
          </p:cNvPr>
          <p:cNvSpPr>
            <a:spLocks noGrp="1"/>
          </p:cNvSpPr>
          <p:nvPr>
            <p:ph type="body" sz="quarter" idx="14"/>
          </p:nvPr>
        </p:nvSpPr>
        <p:spPr>
          <a:xfrm>
            <a:off x="8264172" y="1655603"/>
            <a:ext cx="3802592" cy="4383087"/>
          </a:xfrm>
        </p:spPr>
        <p:txBody>
          <a:bodyPr/>
          <a:lstStyle/>
          <a:p>
            <a:pPr marL="342900" indent="-342900">
              <a:buFont typeface="Arial" panose="020B0604020202020204" pitchFamily="34" charset="0"/>
              <a:buChar char="•"/>
            </a:pPr>
            <a:r>
              <a:rPr lang="en-US" b="1"/>
              <a:t>EMS classifies and Tags the Endpoints</a:t>
            </a:r>
          </a:p>
          <a:p>
            <a:pPr marL="342900" indent="-342900">
              <a:buFont typeface="Arial" panose="020B0604020202020204" pitchFamily="34" charset="0"/>
              <a:buChar char="•"/>
            </a:pPr>
            <a:r>
              <a:rPr lang="en-US" b="1"/>
              <a:t>FGT will use the Tags to associate the endpoints with User Groups</a:t>
            </a:r>
          </a:p>
          <a:p>
            <a:pPr marL="342900" indent="-342900">
              <a:buFont typeface="Arial" panose="020B0604020202020204" pitchFamily="34" charset="0"/>
              <a:buChar char="•"/>
            </a:pPr>
            <a:r>
              <a:rPr lang="en-US" b="1"/>
              <a:t>The User Groups can be used in Policies</a:t>
            </a:r>
          </a:p>
        </p:txBody>
      </p:sp>
      <p:sp>
        <p:nvSpPr>
          <p:cNvPr id="3" name="Title 2">
            <a:extLst>
              <a:ext uri="{FF2B5EF4-FFF2-40B4-BE49-F238E27FC236}">
                <a16:creationId xmlns:a16="http://schemas.microsoft.com/office/drawing/2014/main" id="{7338EB03-1B33-614E-BC0D-2441242E8122}"/>
              </a:ext>
            </a:extLst>
          </p:cNvPr>
          <p:cNvSpPr>
            <a:spLocks noGrp="1"/>
          </p:cNvSpPr>
          <p:nvPr>
            <p:ph type="title"/>
          </p:nvPr>
        </p:nvSpPr>
        <p:spPr/>
        <p:txBody>
          <a:bodyPr/>
          <a:lstStyle/>
          <a:p>
            <a:r>
              <a:rPr lang="en-US"/>
              <a:t>FCT 6.2: Expanding the Fabric II</a:t>
            </a:r>
          </a:p>
        </p:txBody>
      </p:sp>
      <p:sp>
        <p:nvSpPr>
          <p:cNvPr id="4" name="Text Placeholder 3">
            <a:extLst>
              <a:ext uri="{FF2B5EF4-FFF2-40B4-BE49-F238E27FC236}">
                <a16:creationId xmlns:a16="http://schemas.microsoft.com/office/drawing/2014/main" id="{2D2D1129-1F33-EB44-A71A-95525D7381D9}"/>
              </a:ext>
            </a:extLst>
          </p:cNvPr>
          <p:cNvSpPr>
            <a:spLocks noGrp="1"/>
          </p:cNvSpPr>
          <p:nvPr>
            <p:ph type="body" sz="quarter" idx="15"/>
          </p:nvPr>
        </p:nvSpPr>
        <p:spPr>
          <a:xfrm>
            <a:off x="627062" y="955497"/>
            <a:ext cx="9548070" cy="413335"/>
          </a:xfrm>
        </p:spPr>
        <p:txBody>
          <a:bodyPr/>
          <a:lstStyle/>
          <a:p>
            <a:r>
              <a:rPr lang="en" b="1"/>
              <a:t>Dynamic endpoint grouping/tagging and EMS connector </a:t>
            </a:r>
          </a:p>
          <a:p>
            <a:endParaRPr lang="en-US"/>
          </a:p>
        </p:txBody>
      </p:sp>
      <p:pic>
        <p:nvPicPr>
          <p:cNvPr id="5" name="Picture 4">
            <a:extLst>
              <a:ext uri="{FF2B5EF4-FFF2-40B4-BE49-F238E27FC236}">
                <a16:creationId xmlns:a16="http://schemas.microsoft.com/office/drawing/2014/main" id="{16E423E0-5FAF-6A42-BBFB-8A088FE33EEA}"/>
              </a:ext>
            </a:extLst>
          </p:cNvPr>
          <p:cNvPicPr>
            <a:picLocks noChangeAspect="1"/>
          </p:cNvPicPr>
          <p:nvPr/>
        </p:nvPicPr>
        <p:blipFill>
          <a:blip r:embed="rId2"/>
          <a:stretch>
            <a:fillRect/>
          </a:stretch>
        </p:blipFill>
        <p:spPr>
          <a:xfrm>
            <a:off x="375920" y="1570317"/>
            <a:ext cx="6975616" cy="2453043"/>
          </a:xfrm>
          <a:prstGeom prst="rect">
            <a:avLst/>
          </a:prstGeom>
          <a:ln>
            <a:solidFill>
              <a:schemeClr val="accent6"/>
            </a:solidFill>
          </a:ln>
          <a:effectLst>
            <a:outerShdw blurRad="50800" dist="101600" dir="2700000" algn="tl" rotWithShape="0">
              <a:prstClr val="black">
                <a:alpha val="40000"/>
              </a:prstClr>
            </a:outerShdw>
          </a:effectLst>
        </p:spPr>
      </p:pic>
      <p:pic>
        <p:nvPicPr>
          <p:cNvPr id="6" name="Picture 5">
            <a:extLst>
              <a:ext uri="{FF2B5EF4-FFF2-40B4-BE49-F238E27FC236}">
                <a16:creationId xmlns:a16="http://schemas.microsoft.com/office/drawing/2014/main" id="{F642E9FE-B0B8-DF47-9278-0610A7211811}"/>
              </a:ext>
            </a:extLst>
          </p:cNvPr>
          <p:cNvPicPr>
            <a:picLocks noChangeAspect="1"/>
          </p:cNvPicPr>
          <p:nvPr/>
        </p:nvPicPr>
        <p:blipFill>
          <a:blip r:embed="rId3"/>
          <a:stretch>
            <a:fillRect/>
          </a:stretch>
        </p:blipFill>
        <p:spPr>
          <a:xfrm>
            <a:off x="1605280" y="3254110"/>
            <a:ext cx="6522719" cy="2322868"/>
          </a:xfrm>
          <a:prstGeom prst="rect">
            <a:avLst/>
          </a:prstGeom>
          <a:ln>
            <a:solidFill>
              <a:schemeClr val="accent6"/>
            </a:solidFill>
          </a:ln>
          <a:effectLst>
            <a:outerShdw blurRad="50800" dist="101600" dir="2700000" algn="tl" rotWithShape="0">
              <a:prstClr val="black">
                <a:alpha val="40000"/>
              </a:prstClr>
            </a:outerShdw>
          </a:effectLst>
        </p:spPr>
      </p:pic>
      <p:pic>
        <p:nvPicPr>
          <p:cNvPr id="7" name="Picture 6">
            <a:extLst>
              <a:ext uri="{FF2B5EF4-FFF2-40B4-BE49-F238E27FC236}">
                <a16:creationId xmlns:a16="http://schemas.microsoft.com/office/drawing/2014/main" id="{FB8B0D0C-C61B-124E-BED2-9330B69A880F}"/>
              </a:ext>
            </a:extLst>
          </p:cNvPr>
          <p:cNvPicPr>
            <a:picLocks noChangeAspect="1"/>
          </p:cNvPicPr>
          <p:nvPr/>
        </p:nvPicPr>
        <p:blipFill>
          <a:blip r:embed="rId4"/>
          <a:stretch>
            <a:fillRect/>
          </a:stretch>
        </p:blipFill>
        <p:spPr>
          <a:xfrm>
            <a:off x="2875280" y="5093327"/>
            <a:ext cx="9013684" cy="1244984"/>
          </a:xfrm>
          <a:prstGeom prst="rect">
            <a:avLst/>
          </a:prstGeom>
          <a:ln>
            <a:solidFill>
              <a:schemeClr val="accent6"/>
            </a:solidFill>
          </a:ln>
          <a:effectLst>
            <a:outerShdw blurRad="50800" dist="101600" dir="2700000" algn="tl" rotWithShape="0">
              <a:prstClr val="black">
                <a:alpha val="40000"/>
              </a:prstClr>
            </a:outerShdw>
          </a:effectLst>
        </p:spPr>
      </p:pic>
      <p:sp>
        <p:nvSpPr>
          <p:cNvPr id="8" name="Rounded Rectangle 7">
            <a:extLst>
              <a:ext uri="{FF2B5EF4-FFF2-40B4-BE49-F238E27FC236}">
                <a16:creationId xmlns:a16="http://schemas.microsoft.com/office/drawing/2014/main" id="{90E40F12-B349-F84E-8D1A-2C57B295D8D5}"/>
              </a:ext>
            </a:extLst>
          </p:cNvPr>
          <p:cNvSpPr/>
          <p:nvPr/>
        </p:nvSpPr>
        <p:spPr>
          <a:xfrm>
            <a:off x="6289040" y="3759200"/>
            <a:ext cx="1661160" cy="1198880"/>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panose="020B0604020202020204"/>
              <a:ea typeface="+mn-ea"/>
              <a:cs typeface="+mn-cs"/>
            </a:endParaRPr>
          </a:p>
        </p:txBody>
      </p:sp>
      <p:sp>
        <p:nvSpPr>
          <p:cNvPr id="9" name="Rounded Rectangle 8">
            <a:extLst>
              <a:ext uri="{FF2B5EF4-FFF2-40B4-BE49-F238E27FC236}">
                <a16:creationId xmlns:a16="http://schemas.microsoft.com/office/drawing/2014/main" id="{DC623BDA-AE79-C041-BB65-9736CF101189}"/>
              </a:ext>
            </a:extLst>
          </p:cNvPr>
          <p:cNvSpPr/>
          <p:nvPr/>
        </p:nvSpPr>
        <p:spPr>
          <a:xfrm>
            <a:off x="1381760" y="1812774"/>
            <a:ext cx="1737360" cy="1361822"/>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panose="020B0604020202020204"/>
              <a:ea typeface="+mn-ea"/>
              <a:cs typeface="+mn-cs"/>
            </a:endParaRPr>
          </a:p>
        </p:txBody>
      </p:sp>
      <p:sp>
        <p:nvSpPr>
          <p:cNvPr id="10" name="Rounded Rectangle 9">
            <a:extLst>
              <a:ext uri="{FF2B5EF4-FFF2-40B4-BE49-F238E27FC236}">
                <a16:creationId xmlns:a16="http://schemas.microsoft.com/office/drawing/2014/main" id="{B79664E3-849D-ED48-870C-83294AEF8E5E}"/>
              </a:ext>
            </a:extLst>
          </p:cNvPr>
          <p:cNvSpPr/>
          <p:nvPr/>
        </p:nvSpPr>
        <p:spPr>
          <a:xfrm>
            <a:off x="5059680" y="5707153"/>
            <a:ext cx="1661160" cy="44980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panose="020B0604020202020204"/>
              <a:ea typeface="+mn-ea"/>
              <a:cs typeface="+mn-cs"/>
            </a:endParaRPr>
          </a:p>
        </p:txBody>
      </p:sp>
      <p:pic>
        <p:nvPicPr>
          <p:cNvPr id="12" name="Picture 11">
            <a:extLst>
              <a:ext uri="{FF2B5EF4-FFF2-40B4-BE49-F238E27FC236}">
                <a16:creationId xmlns:a16="http://schemas.microsoft.com/office/drawing/2014/main" id="{2841B911-D22A-5148-88D4-AABE2C5E95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25223" y="259483"/>
            <a:ext cx="685754" cy="685754"/>
          </a:xfrm>
          <a:prstGeom prst="rect">
            <a:avLst/>
          </a:prstGeom>
        </p:spPr>
      </p:pic>
    </p:spTree>
    <p:extLst>
      <p:ext uri="{BB962C8B-B14F-4D97-AF65-F5344CB8AC3E}">
        <p14:creationId xmlns:p14="http://schemas.microsoft.com/office/powerpoint/2010/main" val="2095924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D05EC7-68F4-6040-8EC7-0F73F4857BAC}"/>
              </a:ext>
            </a:extLst>
          </p:cNvPr>
          <p:cNvSpPr>
            <a:spLocks noGrp="1"/>
          </p:cNvSpPr>
          <p:nvPr>
            <p:ph type="body" sz="quarter" idx="14"/>
          </p:nvPr>
        </p:nvSpPr>
        <p:spPr>
          <a:xfrm>
            <a:off x="6682007" y="1412241"/>
            <a:ext cx="5113753" cy="4636610"/>
          </a:xfrm>
        </p:spPr>
        <p:txBody>
          <a:bodyPr anchor="t"/>
          <a:lstStyle/>
          <a:p>
            <a:pPr marL="342900" indent="-342900">
              <a:buFont typeface="Arial" panose="020B0604020202020204" pitchFamily="34" charset="0"/>
              <a:buChar char="•"/>
            </a:pPr>
            <a:r>
              <a:rPr lang="es-ES" b="1" err="1"/>
              <a:t>FortiSanbox</a:t>
            </a:r>
            <a:r>
              <a:rPr lang="es-ES" b="1"/>
              <a:t> </a:t>
            </a:r>
            <a:r>
              <a:rPr lang="es-ES" b="1" err="1"/>
              <a:t>configuration</a:t>
            </a:r>
            <a:r>
              <a:rPr lang="es-ES" b="1"/>
              <a:t> </a:t>
            </a:r>
            <a:r>
              <a:rPr lang="es-ES" b="1" err="1"/>
              <a:t>is</a:t>
            </a:r>
            <a:r>
              <a:rPr lang="es-ES" b="1"/>
              <a:t> back </a:t>
            </a:r>
            <a:r>
              <a:rPr lang="es-ES" b="1" err="1"/>
              <a:t>to</a:t>
            </a:r>
            <a:r>
              <a:rPr lang="es-ES" b="1"/>
              <a:t> </a:t>
            </a:r>
            <a:r>
              <a:rPr lang="es-ES" b="1" err="1"/>
              <a:t>the</a:t>
            </a:r>
            <a:r>
              <a:rPr lang="es-ES" b="1"/>
              <a:t> </a:t>
            </a:r>
            <a:r>
              <a:rPr lang="es-ES" b="1" err="1"/>
              <a:t>Profile</a:t>
            </a:r>
            <a:r>
              <a:rPr lang="es-ES" b="1"/>
              <a:t> (no </a:t>
            </a:r>
            <a:r>
              <a:rPr lang="es-ES" b="1" err="1"/>
              <a:t>separate</a:t>
            </a:r>
            <a:r>
              <a:rPr lang="es-ES" b="1"/>
              <a:t> </a:t>
            </a:r>
            <a:r>
              <a:rPr lang="es-ES" b="1" err="1"/>
              <a:t>menu</a:t>
            </a:r>
            <a:r>
              <a:rPr lang="es-ES" b="1"/>
              <a:t>)</a:t>
            </a:r>
          </a:p>
          <a:p>
            <a:pPr marL="342900" indent="-342900">
              <a:buFont typeface="Arial" panose="020B0604020202020204" pitchFamily="34" charset="0"/>
              <a:buChar char="•"/>
            </a:pPr>
            <a:endParaRPr lang="es-ES" b="1"/>
          </a:p>
          <a:p>
            <a:pPr marL="342900" indent="-342900">
              <a:buFont typeface="Arial" panose="020B0604020202020204" pitchFamily="34" charset="0"/>
              <a:buChar char="•"/>
            </a:pPr>
            <a:r>
              <a:rPr lang="es-ES" b="1" err="1"/>
              <a:t>Profile</a:t>
            </a:r>
            <a:r>
              <a:rPr lang="es-ES" b="1"/>
              <a:t> can </a:t>
            </a:r>
            <a:r>
              <a:rPr lang="es-ES" b="1" err="1"/>
              <a:t>have</a:t>
            </a:r>
            <a:r>
              <a:rPr lang="es-ES" b="1"/>
              <a:t> </a:t>
            </a:r>
            <a:r>
              <a:rPr lang="es-ES" b="1" err="1"/>
              <a:t>either</a:t>
            </a:r>
            <a:r>
              <a:rPr lang="es-ES" b="1"/>
              <a:t> </a:t>
            </a:r>
            <a:r>
              <a:rPr lang="es-ES" b="1" err="1"/>
              <a:t>FortiSandbox</a:t>
            </a:r>
            <a:r>
              <a:rPr lang="es-ES" b="1"/>
              <a:t> Cloud </a:t>
            </a:r>
            <a:r>
              <a:rPr lang="es-ES" b="1" err="1"/>
              <a:t>or</a:t>
            </a:r>
            <a:r>
              <a:rPr lang="es-ES" b="1"/>
              <a:t> </a:t>
            </a:r>
            <a:r>
              <a:rPr lang="es-ES" b="1" err="1"/>
              <a:t>On-Prem</a:t>
            </a:r>
            <a:endParaRPr lang="es-ES" b="1"/>
          </a:p>
          <a:p>
            <a:pPr marL="342900" indent="-342900">
              <a:buFont typeface="Arial" panose="020B0604020202020204" pitchFamily="34" charset="0"/>
              <a:buChar char="•"/>
            </a:pPr>
            <a:r>
              <a:rPr lang="es-ES" b="1" err="1"/>
              <a:t>Needs</a:t>
            </a:r>
            <a:r>
              <a:rPr lang="es-ES" b="1"/>
              <a:t> </a:t>
            </a:r>
            <a:r>
              <a:rPr lang="es-ES" b="1" err="1"/>
              <a:t>valid</a:t>
            </a:r>
            <a:r>
              <a:rPr lang="es-ES" b="1"/>
              <a:t> </a:t>
            </a:r>
            <a:r>
              <a:rPr lang="es-ES" b="1" err="1"/>
              <a:t>license</a:t>
            </a:r>
            <a:endParaRPr lang="es-ES" b="1"/>
          </a:p>
          <a:p>
            <a:pPr marL="342900" indent="-342900">
              <a:buFont typeface="Arial" panose="020B0604020202020204" pitchFamily="34" charset="0"/>
              <a:buChar char="•"/>
            </a:pPr>
            <a:r>
              <a:rPr lang="es-ES" b="1" err="1">
                <a:cs typeface="Arial"/>
              </a:rPr>
              <a:t>Same</a:t>
            </a:r>
            <a:r>
              <a:rPr lang="es-ES" b="1">
                <a:cs typeface="Arial"/>
              </a:rPr>
              <a:t> </a:t>
            </a:r>
            <a:r>
              <a:rPr lang="es-ES" b="1" err="1">
                <a:cs typeface="Arial"/>
              </a:rPr>
              <a:t>capabilities</a:t>
            </a:r>
            <a:r>
              <a:rPr lang="es-ES" b="1">
                <a:cs typeface="Arial"/>
              </a:rPr>
              <a:t> </a:t>
            </a:r>
            <a:r>
              <a:rPr lang="es-ES" b="1" err="1">
                <a:cs typeface="Arial"/>
              </a:rPr>
              <a:t>than</a:t>
            </a:r>
            <a:r>
              <a:rPr lang="es-ES" b="1">
                <a:cs typeface="Arial"/>
              </a:rPr>
              <a:t> </a:t>
            </a:r>
            <a:r>
              <a:rPr lang="es-ES" b="1" err="1">
                <a:cs typeface="Arial"/>
              </a:rPr>
              <a:t>on-prem</a:t>
            </a:r>
            <a:r>
              <a:rPr lang="es-ES" b="1">
                <a:cs typeface="Arial"/>
              </a:rPr>
              <a:t> FSA</a:t>
            </a:r>
          </a:p>
          <a:p>
            <a:pPr marL="342900" indent="-342900">
              <a:buFont typeface="Arial" panose="020B0604020202020204" pitchFamily="34" charset="0"/>
              <a:buChar char="•"/>
            </a:pPr>
            <a:r>
              <a:rPr lang="es-ES" b="1" err="1">
                <a:cs typeface="Arial"/>
              </a:rPr>
              <a:t>Signature</a:t>
            </a:r>
            <a:r>
              <a:rPr lang="es-ES" b="1">
                <a:cs typeface="Arial"/>
              </a:rPr>
              <a:t> </a:t>
            </a:r>
            <a:r>
              <a:rPr lang="es-ES" b="1" err="1">
                <a:cs typeface="Arial"/>
              </a:rPr>
              <a:t>sync</a:t>
            </a:r>
            <a:r>
              <a:rPr lang="es-ES" b="1">
                <a:cs typeface="Arial"/>
              </a:rPr>
              <a:t> </a:t>
            </a:r>
            <a:r>
              <a:rPr lang="es-ES" b="1" err="1">
                <a:cs typeface="Arial"/>
              </a:rPr>
              <a:t>from</a:t>
            </a:r>
            <a:r>
              <a:rPr lang="es-ES" b="1">
                <a:cs typeface="Arial"/>
              </a:rPr>
              <a:t> </a:t>
            </a:r>
            <a:r>
              <a:rPr lang="es-ES" b="1" err="1">
                <a:cs typeface="Arial"/>
              </a:rPr>
              <a:t>FortiSanbox</a:t>
            </a:r>
            <a:r>
              <a:rPr lang="es-ES" b="1">
                <a:cs typeface="Arial"/>
              </a:rPr>
              <a:t> Cloud</a:t>
            </a:r>
          </a:p>
          <a:p>
            <a:pPr marL="342900" indent="-342900">
              <a:buFont typeface="Arial" panose="020B0604020202020204" pitchFamily="34" charset="0"/>
              <a:buChar char="•"/>
            </a:pPr>
            <a:endParaRPr lang="en-US"/>
          </a:p>
        </p:txBody>
      </p:sp>
      <p:sp>
        <p:nvSpPr>
          <p:cNvPr id="8" name="Title 7">
            <a:extLst>
              <a:ext uri="{FF2B5EF4-FFF2-40B4-BE49-F238E27FC236}">
                <a16:creationId xmlns:a16="http://schemas.microsoft.com/office/drawing/2014/main" id="{D8EA7D97-A98B-4245-B4C0-61FD382B5897}"/>
              </a:ext>
            </a:extLst>
          </p:cNvPr>
          <p:cNvSpPr>
            <a:spLocks noGrp="1"/>
          </p:cNvSpPr>
          <p:nvPr>
            <p:ph type="title"/>
          </p:nvPr>
        </p:nvSpPr>
        <p:spPr/>
        <p:txBody>
          <a:bodyPr/>
          <a:lstStyle/>
          <a:p>
            <a:r>
              <a:rPr lang="en-US"/>
              <a:t>FCT 6.2: ATP</a:t>
            </a:r>
          </a:p>
        </p:txBody>
      </p:sp>
      <p:sp>
        <p:nvSpPr>
          <p:cNvPr id="10" name="Text Placeholder 9">
            <a:extLst>
              <a:ext uri="{FF2B5EF4-FFF2-40B4-BE49-F238E27FC236}">
                <a16:creationId xmlns:a16="http://schemas.microsoft.com/office/drawing/2014/main" id="{E68FD982-35F9-3D4D-BA2F-9A01082A2DBD}"/>
              </a:ext>
            </a:extLst>
          </p:cNvPr>
          <p:cNvSpPr>
            <a:spLocks noGrp="1"/>
          </p:cNvSpPr>
          <p:nvPr>
            <p:ph type="body" sz="quarter" idx="15"/>
          </p:nvPr>
        </p:nvSpPr>
        <p:spPr/>
        <p:txBody>
          <a:bodyPr/>
          <a:lstStyle/>
          <a:p>
            <a:r>
              <a:rPr lang="en" b="1" err="1"/>
              <a:t>FortiSandbox</a:t>
            </a:r>
            <a:r>
              <a:rPr lang="en" b="1"/>
              <a:t> Cloud</a:t>
            </a:r>
          </a:p>
          <a:p>
            <a:endParaRPr lang="en-US"/>
          </a:p>
        </p:txBody>
      </p:sp>
      <p:pic>
        <p:nvPicPr>
          <p:cNvPr id="2" name="Picture 1">
            <a:extLst>
              <a:ext uri="{FF2B5EF4-FFF2-40B4-BE49-F238E27FC236}">
                <a16:creationId xmlns:a16="http://schemas.microsoft.com/office/drawing/2014/main" id="{486AC173-34AC-0C40-A30F-4C881B4462D0}"/>
              </a:ext>
            </a:extLst>
          </p:cNvPr>
          <p:cNvPicPr>
            <a:picLocks noChangeAspect="1"/>
          </p:cNvPicPr>
          <p:nvPr/>
        </p:nvPicPr>
        <p:blipFill>
          <a:blip r:embed="rId2"/>
          <a:stretch>
            <a:fillRect/>
          </a:stretch>
        </p:blipFill>
        <p:spPr>
          <a:xfrm>
            <a:off x="558433" y="1615440"/>
            <a:ext cx="5537567" cy="3942080"/>
          </a:xfrm>
          <a:prstGeom prst="rect">
            <a:avLst/>
          </a:prstGeom>
          <a:ln>
            <a:solidFill>
              <a:schemeClr val="accent6"/>
            </a:solidFill>
          </a:ln>
          <a:effectLst>
            <a:outerShdw blurRad="50800" dist="101600" dir="2700000" algn="tl" rotWithShape="0">
              <a:prstClr val="black">
                <a:alpha val="40000"/>
              </a:prstClr>
            </a:outerShdw>
          </a:effectLst>
        </p:spPr>
      </p:pic>
      <p:pic>
        <p:nvPicPr>
          <p:cNvPr id="13" name="Picture 7" descr="C:\Users\tbirdi\Documents\0 Working PPT Template\Icons_Graphics\Icons_Graphics\Flat Icons\Flat-Threats&amp;Tech-PNG\Sandbox-Op.png">
            <a:extLst>
              <a:ext uri="{FF2B5EF4-FFF2-40B4-BE49-F238E27FC236}">
                <a16:creationId xmlns:a16="http://schemas.microsoft.com/office/drawing/2014/main" id="{B10B74F0-D3AB-784A-89DF-343B268701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7608" y="247851"/>
            <a:ext cx="620984" cy="788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531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D05EC7-68F4-6040-8EC7-0F73F4857BAC}"/>
              </a:ext>
            </a:extLst>
          </p:cNvPr>
          <p:cNvSpPr>
            <a:spLocks noGrp="1"/>
          </p:cNvSpPr>
          <p:nvPr>
            <p:ph type="body" sz="quarter" idx="14"/>
          </p:nvPr>
        </p:nvSpPr>
        <p:spPr>
          <a:xfrm>
            <a:off x="6682007" y="2247607"/>
            <a:ext cx="5113753" cy="3801244"/>
          </a:xfrm>
        </p:spPr>
        <p:txBody>
          <a:bodyPr/>
          <a:lstStyle/>
          <a:p>
            <a:pPr marL="342900" indent="-342900">
              <a:buFont typeface="Arial" panose="020B0604020202020204" pitchFamily="34" charset="0"/>
              <a:buChar char="•"/>
            </a:pPr>
            <a:r>
              <a:rPr lang="es-ES" b="1" err="1"/>
              <a:t>Only</a:t>
            </a:r>
            <a:r>
              <a:rPr lang="es-ES" b="1"/>
              <a:t> </a:t>
            </a:r>
            <a:r>
              <a:rPr lang="es-ES" b="1" err="1"/>
              <a:t>available</a:t>
            </a:r>
            <a:r>
              <a:rPr lang="es-ES" b="1"/>
              <a:t> </a:t>
            </a:r>
            <a:r>
              <a:rPr lang="es-ES" b="1" err="1"/>
              <a:t>for</a:t>
            </a:r>
            <a:r>
              <a:rPr lang="es-ES" b="1"/>
              <a:t> Chrome at </a:t>
            </a:r>
            <a:r>
              <a:rPr lang="es-ES" b="1" err="1"/>
              <a:t>the</a:t>
            </a:r>
            <a:r>
              <a:rPr lang="es-ES" b="1"/>
              <a:t> </a:t>
            </a:r>
            <a:r>
              <a:rPr lang="es-ES" b="1" err="1"/>
              <a:t>moment</a:t>
            </a:r>
            <a:endParaRPr lang="es-ES" b="1"/>
          </a:p>
          <a:p>
            <a:pPr marL="342900" indent="-342900">
              <a:buFont typeface="Arial" panose="020B0604020202020204" pitchFamily="34" charset="0"/>
              <a:buChar char="•"/>
            </a:pPr>
            <a:r>
              <a:rPr lang="es-ES" b="1" err="1"/>
              <a:t>Others</a:t>
            </a:r>
            <a:r>
              <a:rPr lang="es-ES" b="1"/>
              <a:t> </a:t>
            </a:r>
            <a:r>
              <a:rPr lang="es-ES" b="1" err="1"/>
              <a:t>will</a:t>
            </a:r>
            <a:r>
              <a:rPr lang="es-ES" b="1"/>
              <a:t> come (FF, </a:t>
            </a:r>
            <a:r>
              <a:rPr lang="es-ES" b="1" err="1"/>
              <a:t>iE</a:t>
            </a:r>
            <a:r>
              <a:rPr lang="es-ES" b="1"/>
              <a:t>)</a:t>
            </a:r>
          </a:p>
          <a:p>
            <a:pPr marL="342900" indent="-342900">
              <a:buFont typeface="Arial" panose="020B0604020202020204" pitchFamily="34" charset="0"/>
              <a:buChar char="•"/>
            </a:pPr>
            <a:endParaRPr lang="es-ES" b="1"/>
          </a:p>
          <a:p>
            <a:pPr marL="342900" indent="-342900">
              <a:buFont typeface="Arial" panose="020B0604020202020204" pitchFamily="34" charset="0"/>
              <a:buChar char="•"/>
            </a:pPr>
            <a:endParaRPr lang="en-US"/>
          </a:p>
        </p:txBody>
      </p:sp>
      <p:sp>
        <p:nvSpPr>
          <p:cNvPr id="8" name="Title 7">
            <a:extLst>
              <a:ext uri="{FF2B5EF4-FFF2-40B4-BE49-F238E27FC236}">
                <a16:creationId xmlns:a16="http://schemas.microsoft.com/office/drawing/2014/main" id="{D8EA7D97-A98B-4245-B4C0-61FD382B5897}"/>
              </a:ext>
            </a:extLst>
          </p:cNvPr>
          <p:cNvSpPr>
            <a:spLocks noGrp="1"/>
          </p:cNvSpPr>
          <p:nvPr>
            <p:ph type="title"/>
          </p:nvPr>
        </p:nvSpPr>
        <p:spPr/>
        <p:txBody>
          <a:bodyPr/>
          <a:lstStyle/>
          <a:p>
            <a:r>
              <a:rPr lang="en-US"/>
              <a:t>FCT 6.2: ATP II</a:t>
            </a:r>
          </a:p>
        </p:txBody>
      </p:sp>
      <p:sp>
        <p:nvSpPr>
          <p:cNvPr id="10" name="Text Placeholder 9">
            <a:extLst>
              <a:ext uri="{FF2B5EF4-FFF2-40B4-BE49-F238E27FC236}">
                <a16:creationId xmlns:a16="http://schemas.microsoft.com/office/drawing/2014/main" id="{E68FD982-35F9-3D4D-BA2F-9A01082A2DBD}"/>
              </a:ext>
            </a:extLst>
          </p:cNvPr>
          <p:cNvSpPr>
            <a:spLocks noGrp="1"/>
          </p:cNvSpPr>
          <p:nvPr>
            <p:ph type="body" sz="quarter" idx="15"/>
          </p:nvPr>
        </p:nvSpPr>
        <p:spPr/>
        <p:txBody>
          <a:bodyPr/>
          <a:lstStyle/>
          <a:p>
            <a:pPr marL="342900" indent="-342900"/>
            <a:r>
              <a:rPr lang="en" b="1"/>
              <a:t>Chrome browser Web Filter plug-in for HTTPS inspection</a:t>
            </a:r>
          </a:p>
          <a:p>
            <a:endParaRPr lang="en-US"/>
          </a:p>
        </p:txBody>
      </p:sp>
      <p:pic>
        <p:nvPicPr>
          <p:cNvPr id="4" name="Picture 3">
            <a:extLst>
              <a:ext uri="{FF2B5EF4-FFF2-40B4-BE49-F238E27FC236}">
                <a16:creationId xmlns:a16="http://schemas.microsoft.com/office/drawing/2014/main" id="{054F1077-9A6E-DB4E-8483-2CAD6781DECE}"/>
              </a:ext>
            </a:extLst>
          </p:cNvPr>
          <p:cNvPicPr>
            <a:picLocks noChangeAspect="1"/>
          </p:cNvPicPr>
          <p:nvPr/>
        </p:nvPicPr>
        <p:blipFill>
          <a:blip r:embed="rId2"/>
          <a:stretch>
            <a:fillRect/>
          </a:stretch>
        </p:blipFill>
        <p:spPr>
          <a:xfrm>
            <a:off x="627062" y="1415179"/>
            <a:ext cx="5339080" cy="3477203"/>
          </a:xfrm>
          <a:prstGeom prst="rect">
            <a:avLst/>
          </a:prstGeom>
          <a:ln>
            <a:solidFill>
              <a:schemeClr val="accent6"/>
            </a:solidFill>
          </a:ln>
          <a:effectLst>
            <a:outerShdw blurRad="50800" dist="101600" dir="2700000" algn="tl" rotWithShape="0">
              <a:prstClr val="black">
                <a:alpha val="40000"/>
              </a:prstClr>
            </a:outerShdw>
          </a:effectLst>
        </p:spPr>
      </p:pic>
      <p:sp>
        <p:nvSpPr>
          <p:cNvPr id="11" name="Rounded Rectangle 10">
            <a:extLst>
              <a:ext uri="{FF2B5EF4-FFF2-40B4-BE49-F238E27FC236}">
                <a16:creationId xmlns:a16="http://schemas.microsoft.com/office/drawing/2014/main" id="{2B73287A-26DE-E741-ADDD-84080F9ABD49}"/>
              </a:ext>
            </a:extLst>
          </p:cNvPr>
          <p:cNvSpPr/>
          <p:nvPr/>
        </p:nvSpPr>
        <p:spPr>
          <a:xfrm>
            <a:off x="741680" y="3581298"/>
            <a:ext cx="3708400" cy="868781"/>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panose="020B0604020202020204"/>
              <a:ea typeface="+mn-ea"/>
              <a:cs typeface="+mn-cs"/>
            </a:endParaRPr>
          </a:p>
        </p:txBody>
      </p:sp>
      <p:pic>
        <p:nvPicPr>
          <p:cNvPr id="3" name="Picture 2">
            <a:extLst>
              <a:ext uri="{FF2B5EF4-FFF2-40B4-BE49-F238E27FC236}">
                <a16:creationId xmlns:a16="http://schemas.microsoft.com/office/drawing/2014/main" id="{DCA2C443-50E8-8946-8C5C-3C0D8EE58B5C}"/>
              </a:ext>
            </a:extLst>
          </p:cNvPr>
          <p:cNvPicPr>
            <a:picLocks noChangeAspect="1"/>
          </p:cNvPicPr>
          <p:nvPr/>
        </p:nvPicPr>
        <p:blipFill>
          <a:blip r:embed="rId3"/>
          <a:stretch>
            <a:fillRect/>
          </a:stretch>
        </p:blipFill>
        <p:spPr>
          <a:xfrm>
            <a:off x="1809435" y="4739705"/>
            <a:ext cx="9564370" cy="1406232"/>
          </a:xfrm>
          <a:prstGeom prst="rect">
            <a:avLst/>
          </a:prstGeom>
          <a:ln>
            <a:solidFill>
              <a:schemeClr val="accent6"/>
            </a:solidFill>
          </a:ln>
          <a:effectLst>
            <a:outerShdw blurRad="50800" dist="101600" dir="2700000" algn="tl" rotWithShape="0">
              <a:prstClr val="black">
                <a:alpha val="40000"/>
              </a:prstClr>
            </a:outerShdw>
          </a:effectLst>
        </p:spPr>
      </p:pic>
      <p:pic>
        <p:nvPicPr>
          <p:cNvPr id="12" name="Picture 7" descr="C:\Users\tbirdi\Documents\0 Working PPT Template\Icons_Graphics\Icons_Graphics\Flat Icons\Flat-Threats&amp;Tech-PNG\Sandbox-Op.png">
            <a:extLst>
              <a:ext uri="{FF2B5EF4-FFF2-40B4-BE49-F238E27FC236}">
                <a16:creationId xmlns:a16="http://schemas.microsoft.com/office/drawing/2014/main" id="{F0FC528A-39F5-9149-8059-CED1E641BA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7608" y="247851"/>
            <a:ext cx="620984" cy="788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6748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D150523-D397-4345-B321-C674D1F28DFD}"/>
              </a:ext>
            </a:extLst>
          </p:cNvPr>
          <p:cNvSpPr>
            <a:spLocks noGrp="1"/>
          </p:cNvSpPr>
          <p:nvPr>
            <p:ph type="title"/>
          </p:nvPr>
        </p:nvSpPr>
        <p:spPr>
          <a:xfrm>
            <a:off x="580960" y="0"/>
            <a:ext cx="10360501" cy="1202499"/>
          </a:xfrm>
        </p:spPr>
        <p:txBody>
          <a:bodyPr/>
          <a:lstStyle/>
          <a:p>
            <a:r>
              <a:rPr lang="es-ES" dirty="0"/>
              <a:t>Agenda</a:t>
            </a:r>
          </a:p>
        </p:txBody>
      </p:sp>
      <p:sp>
        <p:nvSpPr>
          <p:cNvPr id="6" name="Text Placeholder 5">
            <a:extLst>
              <a:ext uri="{FF2B5EF4-FFF2-40B4-BE49-F238E27FC236}">
                <a16:creationId xmlns:a16="http://schemas.microsoft.com/office/drawing/2014/main" id="{6B7ABD68-685D-BA47-969C-8C97A6A16486}"/>
              </a:ext>
            </a:extLst>
          </p:cNvPr>
          <p:cNvSpPr>
            <a:spLocks noGrp="1"/>
          </p:cNvSpPr>
          <p:nvPr>
            <p:ph type="body" idx="1"/>
          </p:nvPr>
        </p:nvSpPr>
        <p:spPr>
          <a:xfrm>
            <a:off x="580960" y="1792713"/>
            <a:ext cx="10754673" cy="4416176"/>
          </a:xfrm>
        </p:spPr>
        <p:txBody>
          <a:bodyPr>
            <a:normAutofit/>
          </a:bodyPr>
          <a:lstStyle/>
          <a:p>
            <a:pPr marL="457120" indent="-457200">
              <a:buFont typeface="Arial" panose="020B0604020202020204" pitchFamily="34" charset="0"/>
              <a:buChar char="•"/>
            </a:pPr>
            <a:r>
              <a:rPr lang="en" sz="2900" b="1" dirty="0"/>
              <a:t>First, the great news!</a:t>
            </a:r>
          </a:p>
          <a:p>
            <a:pPr marL="457120" indent="-457200">
              <a:buFont typeface="Arial" panose="020B0604020202020204" pitchFamily="34" charset="0"/>
              <a:buChar char="•"/>
            </a:pPr>
            <a:r>
              <a:rPr lang="en" sz="2900" b="1" dirty="0"/>
              <a:t>What’s new in 6.2</a:t>
            </a:r>
          </a:p>
          <a:p>
            <a:pPr marL="914320" lvl="1" indent="-457200" algn="l">
              <a:buFont typeface="Arial" panose="020B0604020202020204" pitchFamily="34" charset="0"/>
              <a:buChar char="•"/>
            </a:pPr>
            <a:r>
              <a:rPr lang="en" sz="2400" b="1" dirty="0"/>
              <a:t>6.2.0 The New FCT Era</a:t>
            </a:r>
          </a:p>
          <a:p>
            <a:pPr marL="914320" lvl="1" indent="-457200" algn="l">
              <a:buFont typeface="Arial" panose="020B0604020202020204" pitchFamily="34" charset="0"/>
              <a:buChar char="•"/>
            </a:pPr>
            <a:r>
              <a:rPr lang="en" sz="2400" b="1" dirty="0"/>
              <a:t>6.2.1 We Go Cloud</a:t>
            </a:r>
          </a:p>
          <a:p>
            <a:pPr marL="914320" lvl="1" indent="-457200" algn="l">
              <a:buFont typeface="Arial" panose="020B0604020202020204" pitchFamily="34" charset="0"/>
              <a:buChar char="•"/>
            </a:pPr>
            <a:r>
              <a:rPr lang="en" sz="2400" b="1" dirty="0"/>
              <a:t>6.2.2 Just Released</a:t>
            </a:r>
          </a:p>
          <a:p>
            <a:pPr marL="457120" indent="-457200">
              <a:buFont typeface="Arial" panose="020B0604020202020204" pitchFamily="34" charset="0"/>
              <a:buChar char="•"/>
            </a:pPr>
            <a:r>
              <a:rPr lang="en" sz="3600" b="1" dirty="0"/>
              <a:t>Demos with the new versions</a:t>
            </a:r>
          </a:p>
          <a:p>
            <a:pPr marL="457120" indent="-457200">
              <a:buFont typeface="Arial" panose="020B0604020202020204" pitchFamily="34" charset="0"/>
              <a:buChar char="•"/>
            </a:pPr>
            <a:r>
              <a:rPr lang="es-ES" sz="3000" b="1" dirty="0"/>
              <a:t>EMS Cloud </a:t>
            </a:r>
            <a:r>
              <a:rPr lang="es-ES" sz="3000" b="1" dirty="0" err="1"/>
              <a:t>License</a:t>
            </a:r>
            <a:r>
              <a:rPr lang="es-ES" sz="3000" b="1" dirty="0"/>
              <a:t> </a:t>
            </a:r>
            <a:r>
              <a:rPr lang="es-ES" sz="3000" b="1" dirty="0" err="1"/>
              <a:t>Activation</a:t>
            </a:r>
            <a:r>
              <a:rPr lang="es-ES" sz="3000" b="1" dirty="0"/>
              <a:t> and </a:t>
            </a:r>
            <a:r>
              <a:rPr lang="es-ES" sz="3000" b="1" dirty="0" err="1"/>
              <a:t>Instance</a:t>
            </a:r>
            <a:r>
              <a:rPr lang="es-ES" sz="3000" b="1" dirty="0"/>
              <a:t> Access</a:t>
            </a:r>
            <a:endParaRPr lang="en-GB" sz="2000" dirty="0"/>
          </a:p>
          <a:p>
            <a:pPr marL="457120" indent="-457200">
              <a:buFont typeface="Arial" panose="020B0604020202020204" pitchFamily="34" charset="0"/>
              <a:buChar char="•"/>
            </a:pPr>
            <a:endParaRPr lang="en-GB" sz="2900" dirty="0"/>
          </a:p>
        </p:txBody>
      </p:sp>
    </p:spTree>
    <p:extLst>
      <p:ext uri="{BB962C8B-B14F-4D97-AF65-F5344CB8AC3E}">
        <p14:creationId xmlns:p14="http://schemas.microsoft.com/office/powerpoint/2010/main" val="2091175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D05EC7-68F4-6040-8EC7-0F73F4857BAC}"/>
              </a:ext>
            </a:extLst>
          </p:cNvPr>
          <p:cNvSpPr>
            <a:spLocks noGrp="1"/>
          </p:cNvSpPr>
          <p:nvPr>
            <p:ph type="body" sz="quarter" idx="14"/>
          </p:nvPr>
        </p:nvSpPr>
        <p:spPr>
          <a:xfrm>
            <a:off x="6624190" y="1261223"/>
            <a:ext cx="5113753" cy="3801244"/>
          </a:xfrm>
        </p:spPr>
        <p:txBody>
          <a:bodyPr/>
          <a:lstStyle/>
          <a:p>
            <a:pPr marL="342900" indent="-342900">
              <a:buFont typeface="Arial" panose="020B0604020202020204" pitchFamily="34" charset="0"/>
              <a:buChar char="•"/>
            </a:pPr>
            <a:r>
              <a:rPr lang="es-ES" b="1" err="1"/>
              <a:t>Simpler</a:t>
            </a:r>
            <a:r>
              <a:rPr lang="es-ES" b="1"/>
              <a:t> to </a:t>
            </a:r>
            <a:r>
              <a:rPr lang="es-ES" b="1" err="1"/>
              <a:t>provision</a:t>
            </a:r>
            <a:r>
              <a:rPr lang="es-ES" b="1"/>
              <a:t> </a:t>
            </a:r>
            <a:r>
              <a:rPr lang="es-ES" b="1" err="1"/>
              <a:t>endpoints</a:t>
            </a:r>
            <a:endParaRPr lang="es-ES" b="1"/>
          </a:p>
          <a:p>
            <a:pPr marL="342900" indent="-342900">
              <a:buFont typeface="Arial" panose="020B0604020202020204" pitchFamily="34" charset="0"/>
              <a:buChar char="•"/>
            </a:pPr>
            <a:r>
              <a:rPr lang="es-ES" b="1" err="1"/>
              <a:t>Managing</a:t>
            </a:r>
            <a:r>
              <a:rPr lang="es-ES" b="1"/>
              <a:t> </a:t>
            </a:r>
            <a:r>
              <a:rPr lang="es-ES" b="1" err="1"/>
              <a:t>endpoint</a:t>
            </a:r>
            <a:r>
              <a:rPr lang="es-ES" b="1"/>
              <a:t> </a:t>
            </a:r>
            <a:r>
              <a:rPr lang="es-ES" b="1" err="1"/>
              <a:t>profile</a:t>
            </a:r>
            <a:r>
              <a:rPr lang="es-ES" b="1"/>
              <a:t> and </a:t>
            </a:r>
            <a:r>
              <a:rPr lang="es-ES" b="1" err="1"/>
              <a:t>gateway</a:t>
            </a:r>
            <a:r>
              <a:rPr lang="es-ES" b="1"/>
              <a:t> </a:t>
            </a:r>
            <a:r>
              <a:rPr lang="es-ES" b="1" err="1"/>
              <a:t>assignment</a:t>
            </a:r>
            <a:endParaRPr lang="es-ES" b="1"/>
          </a:p>
          <a:p>
            <a:pPr marL="342900" indent="-342900">
              <a:buFont typeface="Arial" panose="020B0604020202020204" pitchFamily="34" charset="0"/>
              <a:buChar char="•"/>
            </a:pPr>
            <a:r>
              <a:rPr lang="es-ES" b="1"/>
              <a:t>No more </a:t>
            </a:r>
            <a:r>
              <a:rPr lang="es-ES" b="1" err="1"/>
              <a:t>profile</a:t>
            </a:r>
            <a:r>
              <a:rPr lang="es-ES" b="1"/>
              <a:t> </a:t>
            </a:r>
            <a:r>
              <a:rPr lang="es-ES" b="1" err="1"/>
              <a:t>assigment</a:t>
            </a:r>
            <a:r>
              <a:rPr lang="es-ES" b="1"/>
              <a:t> </a:t>
            </a:r>
            <a:r>
              <a:rPr lang="es-ES" b="1" err="1"/>
              <a:t>under</a:t>
            </a:r>
            <a:r>
              <a:rPr lang="es-ES" b="1"/>
              <a:t> </a:t>
            </a:r>
            <a:r>
              <a:rPr lang="es-ES" b="1" err="1"/>
              <a:t>the</a:t>
            </a:r>
            <a:r>
              <a:rPr lang="es-ES" b="1"/>
              <a:t> </a:t>
            </a:r>
            <a:r>
              <a:rPr lang="es-ES" b="1" err="1"/>
              <a:t>Groups</a:t>
            </a:r>
            <a:r>
              <a:rPr lang="es-ES" b="1"/>
              <a:t> </a:t>
            </a:r>
            <a:r>
              <a:rPr lang="es-ES" b="1" err="1"/>
              <a:t>or</a:t>
            </a:r>
            <a:r>
              <a:rPr lang="es-ES" b="1"/>
              <a:t> </a:t>
            </a:r>
            <a:r>
              <a:rPr lang="es-ES" b="1" err="1"/>
              <a:t>Domains</a:t>
            </a:r>
            <a:r>
              <a:rPr lang="es-ES" b="1"/>
              <a:t> </a:t>
            </a:r>
            <a:r>
              <a:rPr lang="es-ES" b="1" err="1"/>
              <a:t>menu</a:t>
            </a:r>
            <a:endParaRPr lang="es-ES" b="1"/>
          </a:p>
          <a:p>
            <a:pPr marL="342900" indent="-342900">
              <a:buFont typeface="Arial" panose="020B0604020202020204" pitchFamily="34" charset="0"/>
              <a:buChar char="•"/>
            </a:pPr>
            <a:endParaRPr lang="en-US"/>
          </a:p>
        </p:txBody>
      </p:sp>
      <p:sp>
        <p:nvSpPr>
          <p:cNvPr id="8" name="Title 7">
            <a:extLst>
              <a:ext uri="{FF2B5EF4-FFF2-40B4-BE49-F238E27FC236}">
                <a16:creationId xmlns:a16="http://schemas.microsoft.com/office/drawing/2014/main" id="{D8EA7D97-A98B-4245-B4C0-61FD382B5897}"/>
              </a:ext>
            </a:extLst>
          </p:cNvPr>
          <p:cNvSpPr>
            <a:spLocks noGrp="1"/>
          </p:cNvSpPr>
          <p:nvPr>
            <p:ph type="title"/>
          </p:nvPr>
        </p:nvSpPr>
        <p:spPr/>
        <p:txBody>
          <a:bodyPr/>
          <a:lstStyle/>
          <a:p>
            <a:r>
              <a:rPr lang="en-US"/>
              <a:t>FCT 6.2: UX/Usability</a:t>
            </a:r>
          </a:p>
        </p:txBody>
      </p:sp>
      <p:sp>
        <p:nvSpPr>
          <p:cNvPr id="10" name="Text Placeholder 9">
            <a:extLst>
              <a:ext uri="{FF2B5EF4-FFF2-40B4-BE49-F238E27FC236}">
                <a16:creationId xmlns:a16="http://schemas.microsoft.com/office/drawing/2014/main" id="{E68FD982-35F9-3D4D-BA2F-9A01082A2DBD}"/>
              </a:ext>
            </a:extLst>
          </p:cNvPr>
          <p:cNvSpPr>
            <a:spLocks noGrp="1"/>
          </p:cNvSpPr>
          <p:nvPr>
            <p:ph type="body" sz="quarter" idx="15"/>
          </p:nvPr>
        </p:nvSpPr>
        <p:spPr/>
        <p:txBody>
          <a:bodyPr/>
          <a:lstStyle/>
          <a:p>
            <a:pPr marL="342900" indent="-342900"/>
            <a:r>
              <a:rPr lang="en" b="1"/>
              <a:t>Endpoint Policy</a:t>
            </a:r>
          </a:p>
          <a:p>
            <a:endParaRPr lang="en-US"/>
          </a:p>
        </p:txBody>
      </p:sp>
      <p:pic>
        <p:nvPicPr>
          <p:cNvPr id="13" name="Picture 2" descr="C:\Users\sborle\Documents\prodm\sborle\Presentations\NewDesign\ICONS\VISIBILITY.png">
            <a:extLst>
              <a:ext uri="{FF2B5EF4-FFF2-40B4-BE49-F238E27FC236}">
                <a16:creationId xmlns:a16="http://schemas.microsoft.com/office/drawing/2014/main" id="{D09125A6-9130-234C-8E20-0F04076780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09666" y="305197"/>
            <a:ext cx="728277" cy="46424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6A27FF0D-DD0B-094D-9D36-FB94BD0A824B}"/>
              </a:ext>
            </a:extLst>
          </p:cNvPr>
          <p:cNvPicPr>
            <a:picLocks noChangeAspect="1"/>
          </p:cNvPicPr>
          <p:nvPr/>
        </p:nvPicPr>
        <p:blipFill>
          <a:blip r:embed="rId3"/>
          <a:stretch>
            <a:fillRect/>
          </a:stretch>
        </p:blipFill>
        <p:spPr>
          <a:xfrm>
            <a:off x="542318" y="1454218"/>
            <a:ext cx="4761202" cy="3347720"/>
          </a:xfrm>
          <a:prstGeom prst="rect">
            <a:avLst/>
          </a:prstGeom>
          <a:ln>
            <a:solidFill>
              <a:schemeClr val="accent6"/>
            </a:solidFill>
          </a:ln>
          <a:effectLst>
            <a:outerShdw blurRad="50800" dist="101600" dir="2700000" algn="tl" rotWithShape="0">
              <a:prstClr val="black">
                <a:alpha val="40000"/>
              </a:prstClr>
            </a:outerShdw>
          </a:effectLst>
        </p:spPr>
      </p:pic>
      <p:pic>
        <p:nvPicPr>
          <p:cNvPr id="5" name="Picture 4">
            <a:extLst>
              <a:ext uri="{FF2B5EF4-FFF2-40B4-BE49-F238E27FC236}">
                <a16:creationId xmlns:a16="http://schemas.microsoft.com/office/drawing/2014/main" id="{5F31511B-CA45-C74C-BCA7-21B627CD84F7}"/>
              </a:ext>
            </a:extLst>
          </p:cNvPr>
          <p:cNvPicPr>
            <a:picLocks noChangeAspect="1"/>
          </p:cNvPicPr>
          <p:nvPr/>
        </p:nvPicPr>
        <p:blipFill>
          <a:blip r:embed="rId4"/>
          <a:stretch>
            <a:fillRect/>
          </a:stretch>
        </p:blipFill>
        <p:spPr>
          <a:xfrm>
            <a:off x="3736027" y="3770491"/>
            <a:ext cx="8001916" cy="2583952"/>
          </a:xfrm>
          <a:prstGeom prst="rect">
            <a:avLst/>
          </a:prstGeom>
          <a:ln>
            <a:solidFill>
              <a:schemeClr val="accent6"/>
            </a:solidFill>
          </a:ln>
          <a:effectLst>
            <a:outerShdw blurRad="50800" dist="101600" dir="2700000" algn="tl" rotWithShape="0">
              <a:prstClr val="black">
                <a:alpha val="40000"/>
              </a:prstClr>
            </a:outerShdw>
          </a:effectLst>
        </p:spPr>
      </p:pic>
    </p:spTree>
    <p:extLst>
      <p:ext uri="{BB962C8B-B14F-4D97-AF65-F5344CB8AC3E}">
        <p14:creationId xmlns:p14="http://schemas.microsoft.com/office/powerpoint/2010/main" val="343095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D05EC7-68F4-6040-8EC7-0F73F4857BAC}"/>
              </a:ext>
            </a:extLst>
          </p:cNvPr>
          <p:cNvSpPr>
            <a:spLocks noGrp="1"/>
          </p:cNvSpPr>
          <p:nvPr>
            <p:ph type="body" sz="quarter" idx="14"/>
          </p:nvPr>
        </p:nvSpPr>
        <p:spPr>
          <a:xfrm>
            <a:off x="853310" y="1413623"/>
            <a:ext cx="5113753" cy="3801244"/>
          </a:xfrm>
        </p:spPr>
        <p:txBody>
          <a:bodyPr/>
          <a:lstStyle/>
          <a:p>
            <a:pPr marL="342900" indent="-342900">
              <a:buFont typeface="Arial" panose="020B0604020202020204" pitchFamily="34" charset="0"/>
              <a:buChar char="•"/>
            </a:pPr>
            <a:r>
              <a:rPr lang="es-ES" b="1" err="1"/>
              <a:t>Replaces</a:t>
            </a:r>
            <a:r>
              <a:rPr lang="es-ES" b="1"/>
              <a:t> </a:t>
            </a:r>
            <a:r>
              <a:rPr lang="es-ES" b="1" err="1"/>
              <a:t>the</a:t>
            </a:r>
            <a:r>
              <a:rPr lang="es-ES" b="1"/>
              <a:t> </a:t>
            </a:r>
            <a:r>
              <a:rPr lang="es-ES" b="1" err="1"/>
              <a:t>Configurator</a:t>
            </a:r>
            <a:r>
              <a:rPr lang="es-ES" b="1"/>
              <a:t> </a:t>
            </a:r>
            <a:r>
              <a:rPr lang="es-ES" b="1" err="1"/>
              <a:t>tool</a:t>
            </a:r>
            <a:endParaRPr lang="es-ES" b="1"/>
          </a:p>
          <a:p>
            <a:pPr marL="342900" indent="-342900">
              <a:buFont typeface="Arial" panose="020B0604020202020204" pitchFamily="34" charset="0"/>
              <a:buChar char="•"/>
            </a:pPr>
            <a:r>
              <a:rPr lang="es-ES" b="1" err="1"/>
              <a:t>Create</a:t>
            </a:r>
            <a:r>
              <a:rPr lang="es-ES" b="1"/>
              <a:t> </a:t>
            </a:r>
            <a:r>
              <a:rPr lang="es-ES" b="1" err="1"/>
              <a:t>customize</a:t>
            </a:r>
            <a:r>
              <a:rPr lang="es-ES" b="1"/>
              <a:t> </a:t>
            </a:r>
            <a:r>
              <a:rPr lang="es-ES" b="1" err="1"/>
              <a:t>packages</a:t>
            </a:r>
            <a:endParaRPr lang="es-ES" b="1"/>
          </a:p>
          <a:p>
            <a:pPr marL="342900" indent="-342900">
              <a:buFont typeface="Arial" panose="020B0604020202020204" pitchFamily="34" charset="0"/>
              <a:buChar char="•"/>
            </a:pPr>
            <a:r>
              <a:rPr lang="es-ES" b="1" err="1"/>
              <a:t>Generates</a:t>
            </a:r>
            <a:r>
              <a:rPr lang="es-ES" b="1"/>
              <a:t> </a:t>
            </a:r>
            <a:r>
              <a:rPr lang="es-ES" b="1" err="1"/>
              <a:t>the</a:t>
            </a:r>
            <a:r>
              <a:rPr lang="es-ES" b="1"/>
              <a:t> MSI </a:t>
            </a:r>
            <a:r>
              <a:rPr lang="es-ES" b="1" err="1"/>
              <a:t>versions</a:t>
            </a:r>
            <a:r>
              <a:rPr lang="es-ES" b="1"/>
              <a:t> as </a:t>
            </a:r>
            <a:r>
              <a:rPr lang="es-ES" b="1" err="1"/>
              <a:t>well</a:t>
            </a:r>
            <a:endParaRPr lang="es-ES" b="1"/>
          </a:p>
          <a:p>
            <a:pPr marL="342900" indent="-342900">
              <a:buFont typeface="Arial" panose="020B0604020202020204" pitchFamily="34" charset="0"/>
              <a:buChar char="•"/>
            </a:pPr>
            <a:endParaRPr lang="en-US"/>
          </a:p>
        </p:txBody>
      </p:sp>
      <p:sp>
        <p:nvSpPr>
          <p:cNvPr id="8" name="Title 7">
            <a:extLst>
              <a:ext uri="{FF2B5EF4-FFF2-40B4-BE49-F238E27FC236}">
                <a16:creationId xmlns:a16="http://schemas.microsoft.com/office/drawing/2014/main" id="{D8EA7D97-A98B-4245-B4C0-61FD382B5897}"/>
              </a:ext>
            </a:extLst>
          </p:cNvPr>
          <p:cNvSpPr>
            <a:spLocks noGrp="1"/>
          </p:cNvSpPr>
          <p:nvPr>
            <p:ph type="title"/>
          </p:nvPr>
        </p:nvSpPr>
        <p:spPr/>
        <p:txBody>
          <a:bodyPr/>
          <a:lstStyle/>
          <a:p>
            <a:r>
              <a:rPr lang="en-US"/>
              <a:t>FCT 6.2: UX/Usability</a:t>
            </a:r>
          </a:p>
        </p:txBody>
      </p:sp>
      <p:sp>
        <p:nvSpPr>
          <p:cNvPr id="10" name="Text Placeholder 9">
            <a:extLst>
              <a:ext uri="{FF2B5EF4-FFF2-40B4-BE49-F238E27FC236}">
                <a16:creationId xmlns:a16="http://schemas.microsoft.com/office/drawing/2014/main" id="{E68FD982-35F9-3D4D-BA2F-9A01082A2DBD}"/>
              </a:ext>
            </a:extLst>
          </p:cNvPr>
          <p:cNvSpPr>
            <a:spLocks noGrp="1"/>
          </p:cNvSpPr>
          <p:nvPr>
            <p:ph type="body" sz="quarter" idx="15"/>
          </p:nvPr>
        </p:nvSpPr>
        <p:spPr/>
        <p:txBody>
          <a:bodyPr/>
          <a:lstStyle/>
          <a:p>
            <a:pPr marL="342900" indent="-342900"/>
            <a:r>
              <a:rPr lang="en" b="1"/>
              <a:t>Installer Creation Enhanced </a:t>
            </a:r>
          </a:p>
          <a:p>
            <a:endParaRPr lang="en-US"/>
          </a:p>
        </p:txBody>
      </p:sp>
      <p:pic>
        <p:nvPicPr>
          <p:cNvPr id="13" name="Picture 2" descr="C:\Users\sborle\Documents\prodm\sborle\Presentations\NewDesign\ICONS\VISIBILITY.png">
            <a:extLst>
              <a:ext uri="{FF2B5EF4-FFF2-40B4-BE49-F238E27FC236}">
                <a16:creationId xmlns:a16="http://schemas.microsoft.com/office/drawing/2014/main" id="{D09125A6-9130-234C-8E20-0F04076780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09666" y="305197"/>
            <a:ext cx="728277" cy="46424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D495EF9C-0936-F643-A70B-A68A34C37EEA}"/>
              </a:ext>
            </a:extLst>
          </p:cNvPr>
          <p:cNvPicPr>
            <a:picLocks noChangeAspect="1"/>
          </p:cNvPicPr>
          <p:nvPr/>
        </p:nvPicPr>
        <p:blipFill>
          <a:blip r:embed="rId3"/>
          <a:stretch>
            <a:fillRect/>
          </a:stretch>
        </p:blipFill>
        <p:spPr>
          <a:xfrm>
            <a:off x="538480" y="3129280"/>
            <a:ext cx="7358037" cy="2613636"/>
          </a:xfrm>
          <a:prstGeom prst="rect">
            <a:avLst/>
          </a:prstGeom>
          <a:ln>
            <a:solidFill>
              <a:schemeClr val="accent6"/>
            </a:solidFill>
          </a:ln>
          <a:effectLst>
            <a:outerShdw blurRad="50800" dist="101600" dir="2700000" algn="tl" rotWithShape="0">
              <a:prstClr val="black">
                <a:alpha val="40000"/>
              </a:prstClr>
            </a:outerShdw>
          </a:effectLst>
        </p:spPr>
      </p:pic>
      <p:pic>
        <p:nvPicPr>
          <p:cNvPr id="4" name="Picture 3">
            <a:extLst>
              <a:ext uri="{FF2B5EF4-FFF2-40B4-BE49-F238E27FC236}">
                <a16:creationId xmlns:a16="http://schemas.microsoft.com/office/drawing/2014/main" id="{9ABCA2A3-D528-414F-8BC9-2BFAE82B9B6C}"/>
              </a:ext>
            </a:extLst>
          </p:cNvPr>
          <p:cNvPicPr>
            <a:picLocks noChangeAspect="1"/>
          </p:cNvPicPr>
          <p:nvPr/>
        </p:nvPicPr>
        <p:blipFill>
          <a:blip r:embed="rId4"/>
          <a:stretch>
            <a:fillRect/>
          </a:stretch>
        </p:blipFill>
        <p:spPr>
          <a:xfrm>
            <a:off x="8224036" y="3291840"/>
            <a:ext cx="3513907" cy="2288516"/>
          </a:xfrm>
          <a:prstGeom prst="rect">
            <a:avLst/>
          </a:prstGeom>
          <a:ln>
            <a:solidFill>
              <a:schemeClr val="accent6"/>
            </a:solidFill>
          </a:ln>
          <a:effectLst>
            <a:outerShdw blurRad="50800" dist="101600" dir="2700000" algn="tl" rotWithShape="0">
              <a:prstClr val="black">
                <a:alpha val="40000"/>
              </a:prstClr>
            </a:outerShdw>
          </a:effectLst>
        </p:spPr>
      </p:pic>
    </p:spTree>
    <p:extLst>
      <p:ext uri="{BB962C8B-B14F-4D97-AF65-F5344CB8AC3E}">
        <p14:creationId xmlns:p14="http://schemas.microsoft.com/office/powerpoint/2010/main" val="682101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01229-483B-D04C-BAEF-A2456BE71240}"/>
              </a:ext>
            </a:extLst>
          </p:cNvPr>
          <p:cNvSpPr>
            <a:spLocks noGrp="1"/>
          </p:cNvSpPr>
          <p:nvPr>
            <p:ph type="ctrTitle"/>
          </p:nvPr>
        </p:nvSpPr>
        <p:spPr/>
        <p:txBody>
          <a:bodyPr/>
          <a:lstStyle/>
          <a:p>
            <a:r>
              <a:rPr lang="es-ES" dirty="0"/>
              <a:t>6.2.1 </a:t>
            </a:r>
            <a:r>
              <a:rPr lang="es-ES" dirty="0" err="1"/>
              <a:t>We</a:t>
            </a:r>
            <a:r>
              <a:rPr lang="es-ES" dirty="0"/>
              <a:t> </a:t>
            </a:r>
            <a:r>
              <a:rPr lang="es-ES" dirty="0" err="1"/>
              <a:t>Go</a:t>
            </a:r>
            <a:r>
              <a:rPr lang="es-ES" dirty="0"/>
              <a:t> Cloud</a:t>
            </a:r>
          </a:p>
        </p:txBody>
      </p:sp>
      <p:sp>
        <p:nvSpPr>
          <p:cNvPr id="3" name="Subtitle 2">
            <a:extLst>
              <a:ext uri="{FF2B5EF4-FFF2-40B4-BE49-F238E27FC236}">
                <a16:creationId xmlns:a16="http://schemas.microsoft.com/office/drawing/2014/main" id="{6EC018F2-0F23-1442-B87E-5A6789E4CA27}"/>
              </a:ext>
            </a:extLst>
          </p:cNvPr>
          <p:cNvSpPr>
            <a:spLocks noGrp="1"/>
          </p:cNvSpPr>
          <p:nvPr>
            <p:ph type="subTitle" idx="1"/>
          </p:nvPr>
        </p:nvSpPr>
        <p:spPr/>
        <p:txBody>
          <a:bodyPr/>
          <a:lstStyle/>
          <a:p>
            <a:r>
              <a:rPr lang="en-US" dirty="0"/>
              <a:t>Product Updates</a:t>
            </a:r>
          </a:p>
        </p:txBody>
      </p:sp>
    </p:spTree>
    <p:extLst>
      <p:ext uri="{BB962C8B-B14F-4D97-AF65-F5344CB8AC3E}">
        <p14:creationId xmlns:p14="http://schemas.microsoft.com/office/powerpoint/2010/main" val="4183106715"/>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571C84-01BF-4E80-A4D2-07FBDDA522D6}"/>
              </a:ext>
            </a:extLst>
          </p:cNvPr>
          <p:cNvSpPr>
            <a:spLocks noGrp="1"/>
          </p:cNvSpPr>
          <p:nvPr>
            <p:ph type="title"/>
          </p:nvPr>
        </p:nvSpPr>
        <p:spPr/>
        <p:txBody>
          <a:bodyPr/>
          <a:lstStyle/>
          <a:p>
            <a:r>
              <a:rPr lang="en-CA" dirty="0"/>
              <a:t>EMS 6.2.1</a:t>
            </a:r>
          </a:p>
        </p:txBody>
      </p:sp>
      <p:cxnSp>
        <p:nvCxnSpPr>
          <p:cNvPr id="11" name="Straight Connector 10">
            <a:extLst>
              <a:ext uri="{FF2B5EF4-FFF2-40B4-BE49-F238E27FC236}">
                <a16:creationId xmlns:a16="http://schemas.microsoft.com/office/drawing/2014/main" id="{BC395C98-EAEA-44E1-AC23-E4F5BF906908}"/>
              </a:ext>
            </a:extLst>
          </p:cNvPr>
          <p:cNvCxnSpPr/>
          <p:nvPr/>
        </p:nvCxnSpPr>
        <p:spPr>
          <a:xfrm>
            <a:off x="5471723" y="1947803"/>
            <a:ext cx="21896" cy="401426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059CC388-FFD2-4B64-810A-46CDBBCFFDDD}"/>
              </a:ext>
            </a:extLst>
          </p:cNvPr>
          <p:cNvSpPr txBox="1"/>
          <p:nvPr/>
        </p:nvSpPr>
        <p:spPr>
          <a:xfrm>
            <a:off x="7106255" y="1335379"/>
            <a:ext cx="1963999" cy="461665"/>
          </a:xfrm>
          <a:prstGeom prst="rect">
            <a:avLst/>
          </a:prstGeom>
          <a:noFill/>
        </p:spPr>
        <p:txBody>
          <a:bodyPr wrap="none" rtlCol="0">
            <a:spAutoFit/>
          </a:bodyPr>
          <a:lstStyle>
            <a:defPPr>
              <a:defRPr lang="en-US"/>
            </a:defPPr>
            <a:lvl1pPr algn="ctr">
              <a:defRPr sz="2400" b="1">
                <a:solidFill>
                  <a:schemeClr val="tx2">
                    <a:lumMod val="75000"/>
                    <a:lumOff val="2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POC/Demos</a:t>
            </a:r>
          </a:p>
        </p:txBody>
      </p:sp>
      <p:sp>
        <p:nvSpPr>
          <p:cNvPr id="20" name="TextBox 19">
            <a:extLst>
              <a:ext uri="{FF2B5EF4-FFF2-40B4-BE49-F238E27FC236}">
                <a16:creationId xmlns:a16="http://schemas.microsoft.com/office/drawing/2014/main" id="{828EAD9A-4877-4B83-B36F-C67434D35FDB}"/>
              </a:ext>
            </a:extLst>
          </p:cNvPr>
          <p:cNvSpPr txBox="1"/>
          <p:nvPr/>
        </p:nvSpPr>
        <p:spPr>
          <a:xfrm>
            <a:off x="6096000" y="1937270"/>
            <a:ext cx="5421921" cy="707886"/>
          </a:xfrm>
          <a:prstGeom prst="rect">
            <a:avLst/>
          </a:prstGeom>
          <a:noFill/>
        </p:spPr>
        <p:txBody>
          <a:bodyPr wrap="square" rtlCol="0">
            <a:spAutoFit/>
          </a:bodyPr>
          <a:lstStyle>
            <a:defPPr>
              <a:defRPr lang="en-US"/>
            </a:defPPr>
            <a:lvl1pPr marL="285750" indent="-285750">
              <a:buClr>
                <a:srgbClr val="FF0000"/>
              </a:buClr>
              <a:buFont typeface="Wingdings" pitchFamily="2" charset="2"/>
              <a:buChar char="§"/>
              <a:defRPr b="1"/>
            </a:lvl1pPr>
          </a:lstStyle>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US" sz="2000" b="1" i="0" u="none" strike="noStrike" kern="1200" cap="none" spc="0" normalizeH="0" baseline="0" noProof="0" dirty="0">
                <a:ln>
                  <a:noFill/>
                </a:ln>
                <a:solidFill>
                  <a:srgbClr val="131E28"/>
                </a:solidFill>
                <a:effectLst/>
                <a:uLnTx/>
                <a:uFillTx/>
                <a:latin typeface="Arial" panose="020B0604020202020204"/>
                <a:ea typeface="+mn-ea"/>
                <a:cs typeface="+mn-cs"/>
              </a:rPr>
              <a:t>EMS 30-day Free Trial through </a:t>
            </a:r>
            <a:r>
              <a:rPr kumimoji="0" lang="en-US" sz="2000" b="1" i="0" u="none" strike="noStrike" kern="1200" cap="none" spc="0" normalizeH="0" baseline="0" noProof="0" dirty="0" err="1">
                <a:ln>
                  <a:noFill/>
                </a:ln>
                <a:solidFill>
                  <a:srgbClr val="131E28"/>
                </a:solidFill>
                <a:effectLst/>
                <a:uLnTx/>
                <a:uFillTx/>
                <a:latin typeface="Arial" panose="020B0604020202020204"/>
                <a:ea typeface="+mn-ea"/>
                <a:cs typeface="+mn-cs"/>
              </a:rPr>
              <a:t>FortiONE</a:t>
            </a:r>
            <a:endParaRPr kumimoji="0" lang="en-US" sz="2000" b="1" i="0" u="none" strike="noStrike" kern="1200" cap="none" spc="0" normalizeH="0" baseline="0" noProof="0" dirty="0">
              <a:ln>
                <a:noFill/>
              </a:ln>
              <a:solidFill>
                <a:srgbClr val="131E28"/>
              </a:solidFill>
              <a:effectLst/>
              <a:uLnTx/>
              <a:uFillTx/>
              <a:latin typeface="Arial" panose="020B0604020202020204"/>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31E28"/>
                </a:solidFill>
                <a:effectLst/>
                <a:uLnTx/>
                <a:uFillTx/>
                <a:latin typeface="Arial" panose="020B0604020202020204"/>
                <a:ea typeface="+mn-ea"/>
                <a:cs typeface="+mn-cs"/>
              </a:rPr>
              <a:t>Up to 10 endpoints</a:t>
            </a:r>
          </a:p>
        </p:txBody>
      </p:sp>
      <p:pic>
        <p:nvPicPr>
          <p:cNvPr id="14" name="image14.png">
            <a:extLst>
              <a:ext uri="{FF2B5EF4-FFF2-40B4-BE49-F238E27FC236}">
                <a16:creationId xmlns:a16="http://schemas.microsoft.com/office/drawing/2014/main" id="{A166AA02-8AF3-CD4F-9E83-9216F3E4A4EC}"/>
              </a:ext>
            </a:extLst>
          </p:cNvPr>
          <p:cNvPicPr>
            <a:picLocks noChangeAspect="1"/>
          </p:cNvPicPr>
          <p:nvPr/>
        </p:nvPicPr>
        <p:blipFill>
          <a:blip r:embed="rId3"/>
          <a:stretch>
            <a:fillRect/>
          </a:stretch>
        </p:blipFill>
        <p:spPr>
          <a:xfrm>
            <a:off x="2259283" y="4559284"/>
            <a:ext cx="1164037" cy="552486"/>
          </a:xfrm>
          <a:prstGeom prst="rect">
            <a:avLst/>
          </a:prstGeom>
          <a:ln w="12700" cap="flat">
            <a:noFill/>
            <a:miter lim="400000"/>
          </a:ln>
          <a:effectLst/>
        </p:spPr>
      </p:pic>
      <p:sp>
        <p:nvSpPr>
          <p:cNvPr id="16" name="TextBox 15">
            <a:extLst>
              <a:ext uri="{FF2B5EF4-FFF2-40B4-BE49-F238E27FC236}">
                <a16:creationId xmlns:a16="http://schemas.microsoft.com/office/drawing/2014/main" id="{D998EBF4-92C3-1142-A226-0062D4397EB6}"/>
              </a:ext>
            </a:extLst>
          </p:cNvPr>
          <p:cNvSpPr txBox="1"/>
          <p:nvPr/>
        </p:nvSpPr>
        <p:spPr>
          <a:xfrm>
            <a:off x="322729" y="1249939"/>
            <a:ext cx="4439904" cy="830997"/>
          </a:xfrm>
          <a:prstGeom prst="rect">
            <a:avLst/>
          </a:prstGeom>
          <a:noFill/>
        </p:spPr>
        <p:txBody>
          <a:bodyPr wrap="square" rtlCol="0">
            <a:spAutoFit/>
          </a:bodyPr>
          <a:lstStyle>
            <a:defPPr>
              <a:defRPr lang="en-US"/>
            </a:defPPr>
            <a:lvl1pPr algn="ctr">
              <a:defRPr sz="2400" b="1">
                <a:solidFill>
                  <a:schemeClr val="tx2">
                    <a:lumMod val="75000"/>
                    <a:lumOff val="2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Cloud Management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Endpoint</a:t>
            </a:r>
          </a:p>
        </p:txBody>
      </p:sp>
      <p:sp>
        <p:nvSpPr>
          <p:cNvPr id="17" name="TextBox 16">
            <a:extLst>
              <a:ext uri="{FF2B5EF4-FFF2-40B4-BE49-F238E27FC236}">
                <a16:creationId xmlns:a16="http://schemas.microsoft.com/office/drawing/2014/main" id="{D0ECB1D8-2EE0-9246-9190-DAF53A3C492F}"/>
              </a:ext>
            </a:extLst>
          </p:cNvPr>
          <p:cNvSpPr txBox="1"/>
          <p:nvPr/>
        </p:nvSpPr>
        <p:spPr>
          <a:xfrm>
            <a:off x="723900" y="2753275"/>
            <a:ext cx="4234805" cy="101566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 sz="2000" b="1" i="0" u="none" strike="noStrike" kern="1200" cap="none" spc="0" normalizeH="0" baseline="0" noProof="0" dirty="0">
                <a:ln>
                  <a:noFill/>
                </a:ln>
                <a:solidFill>
                  <a:srgbClr val="131E28"/>
                </a:solidFill>
                <a:effectLst/>
                <a:uLnTx/>
                <a:uFillTx/>
                <a:latin typeface="Arial" panose="020B0604020202020204"/>
                <a:ea typeface="+mn-ea"/>
                <a:cs typeface="+mn-cs"/>
              </a:rPr>
              <a:t>Only FCT 6.2 and later</a:t>
            </a: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 sz="2000" b="1" i="0" u="none" strike="noStrike" kern="1200" cap="none" spc="0" normalizeH="0" baseline="0" noProof="0" dirty="0">
                <a:ln>
                  <a:noFill/>
                </a:ln>
                <a:solidFill>
                  <a:srgbClr val="131E28"/>
                </a:solidFill>
                <a:effectLst/>
                <a:uLnTx/>
                <a:uFillTx/>
                <a:latin typeface="Arial" panose="020B0604020202020204"/>
                <a:ea typeface="+mn-ea"/>
                <a:cs typeface="+mn-cs"/>
              </a:rPr>
              <a:t>Simplified version: doesn’t support AD integration</a:t>
            </a:r>
          </a:p>
        </p:txBody>
      </p:sp>
      <p:pic>
        <p:nvPicPr>
          <p:cNvPr id="2" name="Picture 1">
            <a:extLst>
              <a:ext uri="{FF2B5EF4-FFF2-40B4-BE49-F238E27FC236}">
                <a16:creationId xmlns:a16="http://schemas.microsoft.com/office/drawing/2014/main" id="{E17324D1-F46C-F447-AE60-7E63CDFAE8D6}"/>
              </a:ext>
            </a:extLst>
          </p:cNvPr>
          <p:cNvPicPr>
            <a:picLocks noChangeAspect="1"/>
          </p:cNvPicPr>
          <p:nvPr/>
        </p:nvPicPr>
        <p:blipFill>
          <a:blip r:embed="rId4"/>
          <a:stretch>
            <a:fillRect/>
          </a:stretch>
        </p:blipFill>
        <p:spPr>
          <a:xfrm>
            <a:off x="6049518" y="2775906"/>
            <a:ext cx="3909108" cy="1483220"/>
          </a:xfrm>
          <a:prstGeom prst="rect">
            <a:avLst/>
          </a:prstGeom>
          <a:ln>
            <a:solidFill>
              <a:schemeClr val="accent6"/>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B7B0161E-DFB5-A543-A707-569A44ACF2C1}"/>
              </a:ext>
            </a:extLst>
          </p:cNvPr>
          <p:cNvPicPr>
            <a:picLocks noChangeAspect="1"/>
          </p:cNvPicPr>
          <p:nvPr/>
        </p:nvPicPr>
        <p:blipFill>
          <a:blip r:embed="rId5"/>
          <a:stretch>
            <a:fillRect/>
          </a:stretch>
        </p:blipFill>
        <p:spPr>
          <a:xfrm>
            <a:off x="9737010" y="3235097"/>
            <a:ext cx="2043554" cy="3079969"/>
          </a:xfrm>
          <a:prstGeom prst="rect">
            <a:avLst/>
          </a:prstGeom>
          <a:ln>
            <a:solidFill>
              <a:schemeClr val="accent6"/>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3188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571C84-01BF-4E80-A4D2-07FBDDA522D6}"/>
              </a:ext>
            </a:extLst>
          </p:cNvPr>
          <p:cNvSpPr>
            <a:spLocks noGrp="1"/>
          </p:cNvSpPr>
          <p:nvPr>
            <p:ph type="title"/>
          </p:nvPr>
        </p:nvSpPr>
        <p:spPr/>
        <p:txBody>
          <a:bodyPr/>
          <a:lstStyle/>
          <a:p>
            <a:r>
              <a:rPr lang="en-CA" dirty="0"/>
              <a:t>FortiClient 6.2.1</a:t>
            </a:r>
          </a:p>
        </p:txBody>
      </p:sp>
      <p:sp>
        <p:nvSpPr>
          <p:cNvPr id="10" name="TextBox 9">
            <a:extLst>
              <a:ext uri="{FF2B5EF4-FFF2-40B4-BE49-F238E27FC236}">
                <a16:creationId xmlns:a16="http://schemas.microsoft.com/office/drawing/2014/main" id="{9699DC22-D443-4041-842B-DE27091E43AD}"/>
              </a:ext>
            </a:extLst>
          </p:cNvPr>
          <p:cNvSpPr txBox="1"/>
          <p:nvPr/>
        </p:nvSpPr>
        <p:spPr>
          <a:xfrm>
            <a:off x="432362" y="1538051"/>
            <a:ext cx="3106941"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Cloud Management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Endpoint</a:t>
            </a:r>
          </a:p>
        </p:txBody>
      </p:sp>
      <p:cxnSp>
        <p:nvCxnSpPr>
          <p:cNvPr id="11" name="Straight Connector 10">
            <a:extLst>
              <a:ext uri="{FF2B5EF4-FFF2-40B4-BE49-F238E27FC236}">
                <a16:creationId xmlns:a16="http://schemas.microsoft.com/office/drawing/2014/main" id="{BC395C98-EAEA-44E1-AC23-E4F5BF906908}"/>
              </a:ext>
            </a:extLst>
          </p:cNvPr>
          <p:cNvCxnSpPr/>
          <p:nvPr/>
        </p:nvCxnSpPr>
        <p:spPr>
          <a:xfrm>
            <a:off x="3499488" y="2150475"/>
            <a:ext cx="21896" cy="401426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7DBFD7DE-32A5-4FE8-B38E-A2506DBD1872}"/>
              </a:ext>
            </a:extLst>
          </p:cNvPr>
          <p:cNvSpPr txBox="1"/>
          <p:nvPr/>
        </p:nvSpPr>
        <p:spPr>
          <a:xfrm>
            <a:off x="321794" y="2765566"/>
            <a:ext cx="3052711" cy="181588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 sz="1600" b="0" i="0" u="none" strike="noStrike" kern="1200" cap="none" spc="0" normalizeH="0" baseline="0" noProof="0" dirty="0">
                <a:ln>
                  <a:noFill/>
                </a:ln>
                <a:solidFill>
                  <a:srgbClr val="131E28"/>
                </a:solidFill>
                <a:effectLst/>
                <a:uLnTx/>
                <a:uFillTx/>
                <a:latin typeface="Arial" panose="020B0604020202020204"/>
                <a:ea typeface="+mn-ea"/>
                <a:cs typeface="+mn-cs"/>
              </a:rPr>
              <a:t>Invite Code Support</a:t>
            </a: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 sz="1600" b="0" i="0" u="none" strike="noStrike" kern="1200" cap="none" spc="0" normalizeH="0" baseline="0" noProof="0" dirty="0">
                <a:ln>
                  <a:noFill/>
                </a:ln>
                <a:solidFill>
                  <a:srgbClr val="131E28"/>
                </a:solidFill>
                <a:effectLst/>
                <a:uLnTx/>
                <a:uFillTx/>
                <a:latin typeface="Arial" panose="020B0604020202020204"/>
                <a:ea typeface="+mn-ea"/>
                <a:cs typeface="+mn-cs"/>
              </a:rPr>
              <a:t>FortiClient should accept cloud invite code &amp; tag (can be </a:t>
            </a:r>
            <a:r>
              <a:rPr kumimoji="0" lang="en-GB" sz="1600" b="0" i="0" u="none" strike="noStrike" kern="1200" cap="none" spc="0" normalizeH="0" baseline="0" noProof="0" dirty="0">
                <a:ln>
                  <a:noFill/>
                </a:ln>
                <a:solidFill>
                  <a:srgbClr val="131E28"/>
                </a:solidFill>
                <a:effectLst/>
                <a:uLnTx/>
                <a:uFillTx/>
                <a:latin typeface="Arial" panose="020B0604020202020204"/>
                <a:ea typeface="+mn-ea"/>
                <a:cs typeface="+mn-cs"/>
              </a:rPr>
              <a:t>embedded</a:t>
            </a:r>
            <a:r>
              <a:rPr kumimoji="0" lang="en" sz="1600" b="0" i="0" u="none" strike="noStrike" kern="1200" cap="none" spc="0" normalizeH="0" baseline="0" noProof="0" dirty="0">
                <a:ln>
                  <a:noFill/>
                </a:ln>
                <a:solidFill>
                  <a:srgbClr val="131E28"/>
                </a:solidFill>
                <a:effectLst/>
                <a:uLnTx/>
                <a:uFillTx/>
                <a:latin typeface="Arial" panose="020B0604020202020204"/>
                <a:ea typeface="+mn-ea"/>
                <a:cs typeface="+mn-cs"/>
              </a:rPr>
              <a:t> or manually input by user)</a:t>
            </a: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 sz="1600" b="0" i="0" u="none" strike="noStrike" kern="1200" cap="none" spc="0" normalizeH="0" baseline="0" noProof="0" dirty="0">
                <a:ln>
                  <a:noFill/>
                </a:ln>
                <a:solidFill>
                  <a:srgbClr val="131E28"/>
                </a:solidFill>
                <a:effectLst/>
                <a:uLnTx/>
                <a:uFillTx/>
                <a:latin typeface="Arial" panose="020B0604020202020204"/>
                <a:ea typeface="+mn-ea"/>
                <a:cs typeface="+mn-cs"/>
              </a:rPr>
              <a:t>Communication with Cloud to get EMS details</a:t>
            </a:r>
          </a:p>
        </p:txBody>
      </p:sp>
      <p:sp>
        <p:nvSpPr>
          <p:cNvPr id="15" name="TextBox 14">
            <a:extLst>
              <a:ext uri="{FF2B5EF4-FFF2-40B4-BE49-F238E27FC236}">
                <a16:creationId xmlns:a16="http://schemas.microsoft.com/office/drawing/2014/main" id="{059CC388-FFD2-4B64-810A-46CDBBCFFDDD}"/>
              </a:ext>
            </a:extLst>
          </p:cNvPr>
          <p:cNvSpPr txBox="1"/>
          <p:nvPr/>
        </p:nvSpPr>
        <p:spPr>
          <a:xfrm>
            <a:off x="4806203" y="1538051"/>
            <a:ext cx="2619627" cy="400110"/>
          </a:xfrm>
          <a:prstGeom prst="rect">
            <a:avLst/>
          </a:prstGeom>
          <a:noFill/>
        </p:spPr>
        <p:txBody>
          <a:bodyPr wrap="none" rtlCol="0">
            <a:spAutoFit/>
          </a:bodyPr>
          <a:lstStyle>
            <a:defPPr>
              <a:defRPr lang="en-US"/>
            </a:defPPr>
            <a:lvl1pPr algn="ctr">
              <a:defRPr sz="2400" b="1">
                <a:solidFill>
                  <a:schemeClr val="tx2">
                    <a:lumMod val="75000"/>
                    <a:lumOff val="2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Licensing transition</a:t>
            </a:r>
          </a:p>
        </p:txBody>
      </p:sp>
      <p:cxnSp>
        <p:nvCxnSpPr>
          <p:cNvPr id="16" name="Straight Connector 15">
            <a:extLst>
              <a:ext uri="{FF2B5EF4-FFF2-40B4-BE49-F238E27FC236}">
                <a16:creationId xmlns:a16="http://schemas.microsoft.com/office/drawing/2014/main" id="{BCBFD50B-5708-4DDB-9816-F503CF1BC0C7}"/>
              </a:ext>
            </a:extLst>
          </p:cNvPr>
          <p:cNvCxnSpPr/>
          <p:nvPr/>
        </p:nvCxnSpPr>
        <p:spPr>
          <a:xfrm>
            <a:off x="8642499" y="2153008"/>
            <a:ext cx="21896" cy="401426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35FBADE5-1088-4C12-874F-4ED0F70E7D75}"/>
              </a:ext>
            </a:extLst>
          </p:cNvPr>
          <p:cNvSpPr txBox="1"/>
          <p:nvPr/>
        </p:nvSpPr>
        <p:spPr>
          <a:xfrm>
            <a:off x="9276425" y="1384163"/>
            <a:ext cx="2531462" cy="707886"/>
          </a:xfrm>
          <a:prstGeom prst="rect">
            <a:avLst/>
          </a:prstGeom>
          <a:noFill/>
        </p:spPr>
        <p:txBody>
          <a:bodyPr wrap="none" rtlCol="0">
            <a:spAutoFit/>
          </a:bodyPr>
          <a:lstStyle>
            <a:defPPr>
              <a:defRPr lang="en-US"/>
            </a:defPPr>
            <a:lvl1pPr algn="ctr">
              <a:defRPr sz="2400" b="1">
                <a:solidFill>
                  <a:schemeClr val="tx2">
                    <a:lumMod val="75000"/>
                    <a:lumOff val="2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Installers available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online</a:t>
            </a:r>
          </a:p>
        </p:txBody>
      </p:sp>
      <p:sp>
        <p:nvSpPr>
          <p:cNvPr id="20" name="TextBox 19">
            <a:extLst>
              <a:ext uri="{FF2B5EF4-FFF2-40B4-BE49-F238E27FC236}">
                <a16:creationId xmlns:a16="http://schemas.microsoft.com/office/drawing/2014/main" id="{828EAD9A-4877-4B83-B36F-C67434D35FDB}"/>
              </a:ext>
            </a:extLst>
          </p:cNvPr>
          <p:cNvSpPr txBox="1"/>
          <p:nvPr/>
        </p:nvSpPr>
        <p:spPr>
          <a:xfrm>
            <a:off x="4342091" y="2536334"/>
            <a:ext cx="4097665" cy="307777"/>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US" sz="1400" b="0" i="0" u="none" strike="noStrike" kern="1200" cap="none" spc="0" normalizeH="0" baseline="0" noProof="0" dirty="0">
                <a:ln>
                  <a:noFill/>
                </a:ln>
                <a:solidFill>
                  <a:srgbClr val="131E28"/>
                </a:solidFill>
                <a:effectLst/>
                <a:uLnTx/>
                <a:uFillTx/>
                <a:latin typeface="Arial" panose="020B0604020202020204"/>
                <a:ea typeface="+mn-ea"/>
                <a:cs typeface="+mn-cs"/>
              </a:rPr>
              <a:t>3-days VPN access activation grace period</a:t>
            </a:r>
          </a:p>
        </p:txBody>
      </p:sp>
      <p:sp>
        <p:nvSpPr>
          <p:cNvPr id="25" name="TextBox 24">
            <a:extLst>
              <a:ext uri="{FF2B5EF4-FFF2-40B4-BE49-F238E27FC236}">
                <a16:creationId xmlns:a16="http://schemas.microsoft.com/office/drawing/2014/main" id="{3D543907-86E8-4B5E-B180-4A149A9B83FD}"/>
              </a:ext>
            </a:extLst>
          </p:cNvPr>
          <p:cNvSpPr txBox="1"/>
          <p:nvPr/>
        </p:nvSpPr>
        <p:spPr>
          <a:xfrm>
            <a:off x="8929552" y="2998880"/>
            <a:ext cx="3049892" cy="1991379"/>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itchFamily="2" charset="2"/>
              <a:buChar char="§"/>
              <a:tabLst/>
              <a:defRPr/>
            </a:pPr>
            <a:r>
              <a:rPr kumimoji="0" lang="en-US" sz="1400" b="0" i="0" u="none" strike="noStrike" kern="1200" cap="none" spc="0" normalizeH="0" baseline="0" noProof="0" dirty="0">
                <a:ln>
                  <a:noFill/>
                </a:ln>
                <a:solidFill>
                  <a:srgbClr val="131E28"/>
                </a:solidFill>
                <a:effectLst/>
                <a:uLnTx/>
                <a:uFillTx/>
                <a:latin typeface="Arial" panose="020B0604020202020204"/>
                <a:ea typeface="+mn-ea"/>
                <a:cs typeface="+mn-cs"/>
              </a:rPr>
              <a:t>Removed Full installer (only available for 6.0)</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itchFamily="2" charset="2"/>
              <a:buChar char="§"/>
              <a:tabLst/>
              <a:defRPr/>
            </a:pPr>
            <a:r>
              <a:rPr kumimoji="0" lang="en-US" sz="1400" b="1" i="0" u="none" strike="noStrike" kern="1200" cap="none" spc="0" normalizeH="0" baseline="0" noProof="0" dirty="0">
                <a:ln>
                  <a:noFill/>
                </a:ln>
                <a:solidFill>
                  <a:srgbClr val="131E28"/>
                </a:solidFill>
                <a:effectLst/>
                <a:uLnTx/>
                <a:uFillTx/>
                <a:latin typeface="Arial" panose="020B0604020202020204"/>
                <a:ea typeface="+mn-ea"/>
                <a:cs typeface="+mn-cs"/>
              </a:rPr>
              <a:t>FortiClient VPN Lite (website)</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itchFamily="2" charset="2"/>
              <a:buChar char="§"/>
              <a:tabLst/>
              <a:defRPr/>
            </a:pPr>
            <a:r>
              <a:rPr kumimoji="0" lang="en" sz="1400" b="1" i="0" u="none" strike="noStrike" kern="1200" cap="none" spc="0" normalizeH="0" baseline="0" noProof="0" dirty="0">
                <a:ln>
                  <a:noFill/>
                </a:ln>
                <a:solidFill>
                  <a:srgbClr val="131E28"/>
                </a:solidFill>
                <a:effectLst/>
                <a:uLnTx/>
                <a:uFillTx/>
                <a:latin typeface="Arial" panose="020B0604020202020204"/>
                <a:ea typeface="+mn-ea"/>
                <a:cs typeface="+mn-cs"/>
              </a:rPr>
              <a:t>Identity Agent (Standalone SSO) (Support page)</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itchFamily="2" charset="2"/>
              <a:buChar char="§"/>
              <a:tabLst/>
              <a:defRPr/>
            </a:pPr>
            <a:r>
              <a:rPr kumimoji="0" lang="en" sz="1400" b="1" i="0" u="none" strike="noStrike" kern="1200" cap="none" spc="0" normalizeH="0" baseline="0" noProof="0" dirty="0">
                <a:ln>
                  <a:noFill/>
                </a:ln>
                <a:solidFill>
                  <a:srgbClr val="131E28"/>
                </a:solidFill>
                <a:effectLst/>
                <a:uLnTx/>
                <a:uFillTx/>
                <a:latin typeface="Arial" panose="020B0604020202020204"/>
                <a:ea typeface="+mn-ea"/>
                <a:cs typeface="+mn-cs"/>
              </a:rPr>
              <a:t>Linux SSL VPN (FNDN)</a:t>
            </a:r>
            <a:endParaRPr kumimoji="0" lang="en-US" sz="1400" b="0" i="0" u="none" strike="noStrike" kern="1200" cap="none" spc="0" normalizeH="0" baseline="0" noProof="0" dirty="0">
              <a:ln>
                <a:noFill/>
              </a:ln>
              <a:solidFill>
                <a:srgbClr val="131E28"/>
              </a:solidFill>
              <a:effectLst/>
              <a:uLnTx/>
              <a:uFillTx/>
              <a:latin typeface="Arial" panose="020B0604020202020204"/>
              <a:ea typeface="+mn-ea"/>
              <a:cs typeface="+mn-cs"/>
            </a:endParaRPr>
          </a:p>
        </p:txBody>
      </p:sp>
      <p:pic>
        <p:nvPicPr>
          <p:cNvPr id="2" name="Picture 1">
            <a:extLst>
              <a:ext uri="{FF2B5EF4-FFF2-40B4-BE49-F238E27FC236}">
                <a16:creationId xmlns:a16="http://schemas.microsoft.com/office/drawing/2014/main" id="{F1EC9CB7-6C8F-B74E-A41D-A919C40E2BC7}"/>
              </a:ext>
            </a:extLst>
          </p:cNvPr>
          <p:cNvPicPr>
            <a:picLocks noChangeAspect="1"/>
          </p:cNvPicPr>
          <p:nvPr/>
        </p:nvPicPr>
        <p:blipFill>
          <a:blip r:embed="rId3"/>
          <a:stretch>
            <a:fillRect/>
          </a:stretch>
        </p:blipFill>
        <p:spPr>
          <a:xfrm>
            <a:off x="8838038" y="1891994"/>
            <a:ext cx="993783" cy="834778"/>
          </a:xfrm>
          <a:prstGeom prst="rect">
            <a:avLst/>
          </a:prstGeom>
        </p:spPr>
      </p:pic>
      <p:pic>
        <p:nvPicPr>
          <p:cNvPr id="6" name="Picture 5">
            <a:extLst>
              <a:ext uri="{FF2B5EF4-FFF2-40B4-BE49-F238E27FC236}">
                <a16:creationId xmlns:a16="http://schemas.microsoft.com/office/drawing/2014/main" id="{31C35C12-07D9-CE4E-AEDF-41AA4C878495}"/>
              </a:ext>
            </a:extLst>
          </p:cNvPr>
          <p:cNvPicPr>
            <a:picLocks noChangeAspect="1"/>
          </p:cNvPicPr>
          <p:nvPr/>
        </p:nvPicPr>
        <p:blipFill>
          <a:blip r:embed="rId4"/>
          <a:stretch>
            <a:fillRect/>
          </a:stretch>
        </p:blipFill>
        <p:spPr>
          <a:xfrm>
            <a:off x="4412123" y="3211128"/>
            <a:ext cx="3706588" cy="2553345"/>
          </a:xfrm>
          <a:prstGeom prst="rect">
            <a:avLst/>
          </a:prstGeom>
        </p:spPr>
      </p:pic>
    </p:spTree>
    <p:extLst>
      <p:ext uri="{BB962C8B-B14F-4D97-AF65-F5344CB8AC3E}">
        <p14:creationId xmlns:p14="http://schemas.microsoft.com/office/powerpoint/2010/main" val="1691339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571C84-01BF-4E80-A4D2-07FBDDA522D6}"/>
              </a:ext>
            </a:extLst>
          </p:cNvPr>
          <p:cNvSpPr>
            <a:spLocks noGrp="1"/>
          </p:cNvSpPr>
          <p:nvPr>
            <p:ph type="title"/>
          </p:nvPr>
        </p:nvSpPr>
        <p:spPr/>
        <p:txBody>
          <a:bodyPr/>
          <a:lstStyle/>
          <a:p>
            <a:r>
              <a:rPr lang="en-CA" dirty="0"/>
              <a:t>FortiClient 6.2.1</a:t>
            </a:r>
          </a:p>
        </p:txBody>
      </p:sp>
      <p:sp>
        <p:nvSpPr>
          <p:cNvPr id="10" name="TextBox 9">
            <a:extLst>
              <a:ext uri="{FF2B5EF4-FFF2-40B4-BE49-F238E27FC236}">
                <a16:creationId xmlns:a16="http://schemas.microsoft.com/office/drawing/2014/main" id="{9699DC22-D443-4041-842B-DE27091E43AD}"/>
              </a:ext>
            </a:extLst>
          </p:cNvPr>
          <p:cNvSpPr txBox="1"/>
          <p:nvPr/>
        </p:nvSpPr>
        <p:spPr>
          <a:xfrm>
            <a:off x="630936" y="1883004"/>
            <a:ext cx="399564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Software Inventory to FAZ</a:t>
            </a:r>
          </a:p>
        </p:txBody>
      </p:sp>
      <p:pic>
        <p:nvPicPr>
          <p:cNvPr id="4" name="Picture 3">
            <a:extLst>
              <a:ext uri="{FF2B5EF4-FFF2-40B4-BE49-F238E27FC236}">
                <a16:creationId xmlns:a16="http://schemas.microsoft.com/office/drawing/2014/main" id="{A156A69B-9449-2C42-B72E-3863A0865683}"/>
              </a:ext>
            </a:extLst>
          </p:cNvPr>
          <p:cNvPicPr>
            <a:picLocks noChangeAspect="1"/>
          </p:cNvPicPr>
          <p:nvPr/>
        </p:nvPicPr>
        <p:blipFill>
          <a:blip r:embed="rId3"/>
          <a:stretch>
            <a:fillRect/>
          </a:stretch>
        </p:blipFill>
        <p:spPr>
          <a:xfrm>
            <a:off x="6289557" y="276209"/>
            <a:ext cx="3836680" cy="3242264"/>
          </a:xfrm>
          <a:prstGeom prst="rect">
            <a:avLst/>
          </a:prstGeom>
          <a:ln>
            <a:solidFill>
              <a:schemeClr val="accent6"/>
            </a:solidFill>
          </a:ln>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B6449DDB-6B6F-2A44-A3B1-1650C22430E2}"/>
              </a:ext>
            </a:extLst>
          </p:cNvPr>
          <p:cNvPicPr>
            <a:picLocks noChangeAspect="1"/>
          </p:cNvPicPr>
          <p:nvPr/>
        </p:nvPicPr>
        <p:blipFill>
          <a:blip r:embed="rId4"/>
          <a:stretch>
            <a:fillRect/>
          </a:stretch>
        </p:blipFill>
        <p:spPr>
          <a:xfrm>
            <a:off x="4626582" y="3211748"/>
            <a:ext cx="7319312" cy="3370043"/>
          </a:xfrm>
          <a:prstGeom prst="rect">
            <a:avLst/>
          </a:prstGeom>
          <a:ln>
            <a:solidFill>
              <a:schemeClr val="accent6"/>
            </a:solidFill>
          </a:ln>
          <a:effectLst>
            <a:outerShdw blurRad="50800" dist="38100" dir="2700000" algn="tl" rotWithShape="0">
              <a:prstClr val="black">
                <a:alpha val="40000"/>
              </a:prstClr>
            </a:outerShdw>
          </a:effectLst>
        </p:spPr>
      </p:pic>
      <p:sp>
        <p:nvSpPr>
          <p:cNvPr id="7" name="Rounded Rectangle 6">
            <a:extLst>
              <a:ext uri="{FF2B5EF4-FFF2-40B4-BE49-F238E27FC236}">
                <a16:creationId xmlns:a16="http://schemas.microsoft.com/office/drawing/2014/main" id="{F25A757E-B628-C94B-AB09-33E9788483AB}"/>
              </a:ext>
            </a:extLst>
          </p:cNvPr>
          <p:cNvSpPr/>
          <p:nvPr/>
        </p:nvSpPr>
        <p:spPr>
          <a:xfrm>
            <a:off x="6427551" y="2107088"/>
            <a:ext cx="1828800" cy="292230"/>
          </a:xfrm>
          <a:prstGeom prst="roundRect">
            <a:avLst/>
          </a:prstGeom>
          <a:noFill/>
          <a:ln w="60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endParaRPr kumimoji="0" lang="en-GB" sz="1400" b="0" i="0" u="none" strike="noStrike" kern="1200" cap="none" spc="0" normalizeH="0" baseline="0" noProof="0" dirty="0" err="1">
              <a:ln>
                <a:noFill/>
              </a:ln>
              <a:solidFill>
                <a:srgbClr val="FFFFFF"/>
              </a:solidFill>
              <a:effectLst/>
              <a:uLnTx/>
              <a:uFillTx/>
              <a:latin typeface="Arial" panose="020B0604020202020204"/>
              <a:ea typeface="+mn-ea"/>
              <a:cs typeface="+mn-cs"/>
            </a:endParaRPr>
          </a:p>
        </p:txBody>
      </p:sp>
      <p:sp>
        <p:nvSpPr>
          <p:cNvPr id="17" name="TextBox 16">
            <a:extLst>
              <a:ext uri="{FF2B5EF4-FFF2-40B4-BE49-F238E27FC236}">
                <a16:creationId xmlns:a16="http://schemas.microsoft.com/office/drawing/2014/main" id="{7C73A635-F377-5E4B-B4F0-0A99ABF8DB90}"/>
              </a:ext>
            </a:extLst>
          </p:cNvPr>
          <p:cNvSpPr txBox="1"/>
          <p:nvPr/>
        </p:nvSpPr>
        <p:spPr>
          <a:xfrm>
            <a:off x="931394" y="3211748"/>
            <a:ext cx="3052711" cy="58477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s-ES" sz="1600" b="0" i="0" u="none" strike="noStrike" kern="1200" cap="none" spc="0" normalizeH="0" baseline="0" noProof="0" dirty="0" err="1">
                <a:ln>
                  <a:noFill/>
                </a:ln>
                <a:solidFill>
                  <a:srgbClr val="131E28"/>
                </a:solidFill>
                <a:effectLst/>
                <a:uLnTx/>
                <a:uFillTx/>
                <a:latin typeface="Arial" panose="020B0604020202020204"/>
                <a:ea typeface="+mn-ea"/>
                <a:cs typeface="+mn-cs"/>
              </a:rPr>
              <a:t>Configured</a:t>
            </a:r>
            <a:r>
              <a:rPr kumimoji="0" lang="es-ES" sz="1600" b="0" i="0" u="none" strike="noStrike" kern="1200" cap="none" spc="0" normalizeH="0" baseline="0" noProof="0" dirty="0">
                <a:ln>
                  <a:noFill/>
                </a:ln>
                <a:solidFill>
                  <a:srgbClr val="131E28"/>
                </a:solidFill>
                <a:effectLst/>
                <a:uLnTx/>
                <a:uFillTx/>
                <a:latin typeface="Arial" panose="020B0604020202020204"/>
                <a:ea typeface="+mn-ea"/>
                <a:cs typeface="+mn-cs"/>
              </a:rPr>
              <a:t> </a:t>
            </a:r>
            <a:r>
              <a:rPr kumimoji="0" lang="es-ES" sz="1600" b="0" i="0" u="none" strike="noStrike" kern="1200" cap="none" spc="0" normalizeH="0" baseline="0" noProof="0" dirty="0" err="1">
                <a:ln>
                  <a:noFill/>
                </a:ln>
                <a:solidFill>
                  <a:srgbClr val="131E28"/>
                </a:solidFill>
                <a:effectLst/>
                <a:uLnTx/>
                <a:uFillTx/>
                <a:latin typeface="Arial" panose="020B0604020202020204"/>
                <a:ea typeface="+mn-ea"/>
                <a:cs typeface="+mn-cs"/>
              </a:rPr>
              <a:t>on</a:t>
            </a:r>
            <a:r>
              <a:rPr kumimoji="0" lang="es-ES" sz="1600" b="0" i="0" u="none" strike="noStrike" kern="1200" cap="none" spc="0" normalizeH="0" baseline="0" noProof="0" dirty="0">
                <a:ln>
                  <a:noFill/>
                </a:ln>
                <a:solidFill>
                  <a:srgbClr val="131E28"/>
                </a:solidFill>
                <a:effectLst/>
                <a:uLnTx/>
                <a:uFillTx/>
                <a:latin typeface="Arial" panose="020B0604020202020204"/>
                <a:ea typeface="+mn-ea"/>
                <a:cs typeface="+mn-cs"/>
              </a:rPr>
              <a:t> </a:t>
            </a:r>
            <a:r>
              <a:rPr kumimoji="0" lang="es-ES" sz="1600" b="0" i="0" u="none" strike="noStrike" kern="1200" cap="none" spc="0" normalizeH="0" baseline="0" noProof="0" dirty="0" err="1">
                <a:ln>
                  <a:noFill/>
                </a:ln>
                <a:solidFill>
                  <a:srgbClr val="131E28"/>
                </a:solidFill>
                <a:effectLst/>
                <a:uLnTx/>
                <a:uFillTx/>
                <a:latin typeface="Arial" panose="020B0604020202020204"/>
                <a:ea typeface="+mn-ea"/>
                <a:cs typeface="+mn-cs"/>
              </a:rPr>
              <a:t>each</a:t>
            </a:r>
            <a:r>
              <a:rPr kumimoji="0" lang="es-ES" sz="1600" b="0" i="0" u="none" strike="noStrike" kern="1200" cap="none" spc="0" normalizeH="0" baseline="0" noProof="0" dirty="0">
                <a:ln>
                  <a:noFill/>
                </a:ln>
                <a:solidFill>
                  <a:srgbClr val="131E28"/>
                </a:solidFill>
                <a:effectLst/>
                <a:uLnTx/>
                <a:uFillTx/>
                <a:latin typeface="Arial" panose="020B0604020202020204"/>
                <a:ea typeface="+mn-ea"/>
                <a:cs typeface="+mn-cs"/>
              </a:rPr>
              <a:t> </a:t>
            </a:r>
            <a:r>
              <a:rPr kumimoji="0" lang="es-ES" sz="1600" b="0" i="0" u="none" strike="noStrike" kern="1200" cap="none" spc="0" normalizeH="0" baseline="0" noProof="0" dirty="0" err="1">
                <a:ln>
                  <a:noFill/>
                </a:ln>
                <a:solidFill>
                  <a:srgbClr val="131E28"/>
                </a:solidFill>
                <a:effectLst/>
                <a:uLnTx/>
                <a:uFillTx/>
                <a:latin typeface="Arial" panose="020B0604020202020204"/>
                <a:ea typeface="+mn-ea"/>
                <a:cs typeface="+mn-cs"/>
              </a:rPr>
              <a:t>profile</a:t>
            </a:r>
            <a:r>
              <a:rPr kumimoji="0" lang="es-ES" sz="1600" b="0" i="0" u="none" strike="noStrike" kern="1200" cap="none" spc="0" normalizeH="0" baseline="0" noProof="0" dirty="0">
                <a:ln>
                  <a:noFill/>
                </a:ln>
                <a:solidFill>
                  <a:srgbClr val="131E28"/>
                </a:solidFill>
                <a:effectLst/>
                <a:uLnTx/>
                <a:uFillTx/>
                <a:latin typeface="Arial" panose="020B0604020202020204"/>
                <a:ea typeface="+mn-ea"/>
                <a:cs typeface="+mn-cs"/>
              </a:rPr>
              <a:t> </a:t>
            </a:r>
            <a:r>
              <a:rPr kumimoji="0" lang="es-ES" sz="1600" b="0" i="0" u="none" strike="noStrike" kern="1200" cap="none" spc="0" normalizeH="0" baseline="0" noProof="0" dirty="0" err="1">
                <a:ln>
                  <a:noFill/>
                </a:ln>
                <a:solidFill>
                  <a:srgbClr val="131E28"/>
                </a:solidFill>
                <a:effectLst/>
                <a:uLnTx/>
                <a:uFillTx/>
                <a:latin typeface="Arial" panose="020B0604020202020204"/>
                <a:ea typeface="+mn-ea"/>
                <a:cs typeface="+mn-cs"/>
              </a:rPr>
              <a:t>under</a:t>
            </a:r>
            <a:r>
              <a:rPr kumimoji="0" lang="es-ES" sz="1600" b="0" i="0" u="none" strike="noStrike" kern="1200" cap="none" spc="0" normalizeH="0" baseline="0" noProof="0" dirty="0">
                <a:ln>
                  <a:noFill/>
                </a:ln>
                <a:solidFill>
                  <a:srgbClr val="131E28"/>
                </a:solidFill>
                <a:effectLst/>
                <a:uLnTx/>
                <a:uFillTx/>
                <a:latin typeface="Arial" panose="020B0604020202020204"/>
                <a:ea typeface="+mn-ea"/>
                <a:cs typeface="+mn-cs"/>
              </a:rPr>
              <a:t> </a:t>
            </a:r>
            <a:r>
              <a:rPr kumimoji="0" lang="es-ES" sz="1600" b="0" i="0" u="none" strike="noStrike" kern="1200" cap="none" spc="0" normalizeH="0" baseline="0" noProof="0" dirty="0" err="1">
                <a:ln>
                  <a:noFill/>
                </a:ln>
                <a:solidFill>
                  <a:srgbClr val="131E28"/>
                </a:solidFill>
                <a:effectLst/>
                <a:uLnTx/>
                <a:uFillTx/>
                <a:latin typeface="Arial" panose="020B0604020202020204"/>
                <a:ea typeface="+mn-ea"/>
                <a:cs typeface="+mn-cs"/>
              </a:rPr>
              <a:t>Settings</a:t>
            </a:r>
            <a:endParaRPr kumimoji="0" lang="en" sz="1600" b="0" i="0" u="none" strike="noStrike" kern="1200" cap="none" spc="0" normalizeH="0" baseline="0" noProof="0" dirty="0">
              <a:ln>
                <a:noFill/>
              </a:ln>
              <a:solidFill>
                <a:srgbClr val="131E28"/>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20243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1621F9-90B6-AB41-B1DE-0028F08EFD27}"/>
              </a:ext>
            </a:extLst>
          </p:cNvPr>
          <p:cNvSpPr>
            <a:spLocks noGrp="1"/>
          </p:cNvSpPr>
          <p:nvPr>
            <p:ph type="body" sz="half" idx="2"/>
          </p:nvPr>
        </p:nvSpPr>
        <p:spPr/>
        <p:txBody>
          <a:bodyPr/>
          <a:lstStyle/>
          <a:p>
            <a:endParaRPr lang="en-US"/>
          </a:p>
        </p:txBody>
      </p:sp>
      <p:sp>
        <p:nvSpPr>
          <p:cNvPr id="3" name="Title 2">
            <a:extLst>
              <a:ext uri="{FF2B5EF4-FFF2-40B4-BE49-F238E27FC236}">
                <a16:creationId xmlns:a16="http://schemas.microsoft.com/office/drawing/2014/main" id="{344E5D49-DAE5-9747-8AED-409CC9674DF9}"/>
              </a:ext>
            </a:extLst>
          </p:cNvPr>
          <p:cNvSpPr>
            <a:spLocks noGrp="1"/>
          </p:cNvSpPr>
          <p:nvPr>
            <p:ph type="title"/>
          </p:nvPr>
        </p:nvSpPr>
        <p:spPr/>
        <p:txBody>
          <a:bodyPr/>
          <a:lstStyle/>
          <a:p>
            <a:endParaRPr lang="en-US"/>
          </a:p>
        </p:txBody>
      </p:sp>
      <p:sp>
        <p:nvSpPr>
          <p:cNvPr id="4" name="Text Placeholder 3">
            <a:extLst>
              <a:ext uri="{FF2B5EF4-FFF2-40B4-BE49-F238E27FC236}">
                <a16:creationId xmlns:a16="http://schemas.microsoft.com/office/drawing/2014/main" id="{AA73D97F-CE97-8549-BAEB-ADBA000B9C08}"/>
              </a:ext>
            </a:extLst>
          </p:cNvPr>
          <p:cNvSpPr>
            <a:spLocks noGrp="1"/>
          </p:cNvSpPr>
          <p:nvPr>
            <p:ph type="body" sz="quarter" idx="13"/>
          </p:nvPr>
        </p:nvSpPr>
        <p:spPr/>
        <p:txBody>
          <a:bodyPr/>
          <a:lstStyle/>
          <a:p>
            <a:endParaRPr lang="en-US"/>
          </a:p>
        </p:txBody>
      </p:sp>
      <p:pic>
        <p:nvPicPr>
          <p:cNvPr id="6" name="Content Placeholder 5">
            <a:extLst>
              <a:ext uri="{FF2B5EF4-FFF2-40B4-BE49-F238E27FC236}">
                <a16:creationId xmlns:a16="http://schemas.microsoft.com/office/drawing/2014/main" id="{445A5A5F-E4E3-D544-988F-28CDD9A50673}"/>
              </a:ext>
            </a:extLst>
          </p:cNvPr>
          <p:cNvPicPr>
            <a:picLocks noGrp="1" noChangeAspect="1"/>
          </p:cNvPicPr>
          <p:nvPr>
            <p:ph idx="10"/>
          </p:nvPr>
        </p:nvPicPr>
        <p:blipFill>
          <a:blip r:embed="rId2"/>
          <a:stretch>
            <a:fillRect/>
          </a:stretch>
        </p:blipFill>
        <p:spPr>
          <a:xfrm>
            <a:off x="1589" y="1"/>
            <a:ext cx="12188825" cy="6860309"/>
          </a:xfrm>
          <a:prstGeom prst="rect">
            <a:avLst/>
          </a:prstGeom>
        </p:spPr>
      </p:pic>
    </p:spTree>
    <p:extLst>
      <p:ext uri="{BB962C8B-B14F-4D97-AF65-F5344CB8AC3E}">
        <p14:creationId xmlns:p14="http://schemas.microsoft.com/office/powerpoint/2010/main" val="3908047408"/>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244B4E-3444-7D48-A924-616526F53114}"/>
              </a:ext>
            </a:extLst>
          </p:cNvPr>
          <p:cNvSpPr>
            <a:spLocks noGrp="1"/>
          </p:cNvSpPr>
          <p:nvPr>
            <p:ph type="title"/>
          </p:nvPr>
        </p:nvSpPr>
        <p:spPr/>
        <p:txBody>
          <a:bodyPr/>
          <a:lstStyle/>
          <a:p>
            <a:r>
              <a:rPr lang="en-US" b="1" dirty="0"/>
              <a:t>EMS Cloud</a:t>
            </a:r>
          </a:p>
        </p:txBody>
      </p:sp>
      <p:sp>
        <p:nvSpPr>
          <p:cNvPr id="4" name="Text Placeholder 3">
            <a:extLst>
              <a:ext uri="{FF2B5EF4-FFF2-40B4-BE49-F238E27FC236}">
                <a16:creationId xmlns:a16="http://schemas.microsoft.com/office/drawing/2014/main" id="{AA73785F-F90A-6448-BF3F-FC9607976CF3}"/>
              </a:ext>
            </a:extLst>
          </p:cNvPr>
          <p:cNvSpPr>
            <a:spLocks noGrp="1"/>
          </p:cNvSpPr>
          <p:nvPr>
            <p:ph type="body" sz="quarter" idx="13"/>
          </p:nvPr>
        </p:nvSpPr>
        <p:spPr/>
        <p:txBody>
          <a:bodyPr/>
          <a:lstStyle/>
          <a:p>
            <a:r>
              <a:rPr lang="en-US" dirty="0"/>
              <a:t>Licensing mode</a:t>
            </a:r>
          </a:p>
        </p:txBody>
      </p:sp>
      <p:pic>
        <p:nvPicPr>
          <p:cNvPr id="6" name="Content Placeholder 5">
            <a:extLst>
              <a:ext uri="{FF2B5EF4-FFF2-40B4-BE49-F238E27FC236}">
                <a16:creationId xmlns:a16="http://schemas.microsoft.com/office/drawing/2014/main" id="{00541EA4-EF8D-DC4E-A2CC-291E79802CF2}"/>
              </a:ext>
            </a:extLst>
          </p:cNvPr>
          <p:cNvPicPr>
            <a:picLocks noGrp="1" noChangeAspect="1"/>
          </p:cNvPicPr>
          <p:nvPr>
            <p:ph idx="10"/>
          </p:nvPr>
        </p:nvPicPr>
        <p:blipFill>
          <a:blip r:embed="rId2"/>
          <a:stretch>
            <a:fillRect/>
          </a:stretch>
        </p:blipFill>
        <p:spPr>
          <a:xfrm>
            <a:off x="1075673" y="1110211"/>
            <a:ext cx="9906000" cy="4787505"/>
          </a:xfrm>
          <a:prstGeom prst="rect">
            <a:avLst/>
          </a:prstGeom>
        </p:spPr>
      </p:pic>
      <p:sp>
        <p:nvSpPr>
          <p:cNvPr id="5" name="TextBox 4">
            <a:extLst>
              <a:ext uri="{FF2B5EF4-FFF2-40B4-BE49-F238E27FC236}">
                <a16:creationId xmlns:a16="http://schemas.microsoft.com/office/drawing/2014/main" id="{482B490F-C235-3445-B751-160553A97444}"/>
              </a:ext>
            </a:extLst>
          </p:cNvPr>
          <p:cNvSpPr txBox="1"/>
          <p:nvPr/>
        </p:nvSpPr>
        <p:spPr>
          <a:xfrm>
            <a:off x="9446470" y="2380050"/>
            <a:ext cx="968941" cy="769441"/>
          </a:xfrm>
          <a:prstGeom prst="rect">
            <a:avLst/>
          </a:prstGeom>
          <a:noFill/>
        </p:spPr>
        <p:txBody>
          <a:bodyPr wrap="square" rtlCol="0">
            <a:spAutoFit/>
          </a:bodyPr>
          <a:lstStyle>
            <a:defPPr>
              <a:defRPr lang="en-US"/>
            </a:defPPr>
            <a:lvl1pPr marL="285750" indent="-285750">
              <a:buClr>
                <a:srgbClr val="FF0000"/>
              </a:buClr>
              <a:buFont typeface="Wingdings" pitchFamily="2" charset="2"/>
              <a:buChar char="§"/>
              <a:defRPr sz="2000" b="1"/>
            </a:lvl1pPr>
          </a:lstStyle>
          <a:p>
            <a:pPr marL="0" marR="0" lvl="0" indent="0" algn="l" defTabSz="914400" rtl="0" eaLnBrk="1" fontAlgn="auto" latinLnBrk="0" hangingPunct="1">
              <a:lnSpc>
                <a:spcPct val="100000"/>
              </a:lnSpc>
              <a:spcBef>
                <a:spcPts val="0"/>
              </a:spcBef>
              <a:spcAft>
                <a:spcPts val="0"/>
              </a:spcAft>
              <a:buClr>
                <a:srgbClr val="FF0000"/>
              </a:buClr>
              <a:buSzTx/>
              <a:buFont typeface="Wingdings" pitchFamily="2" charset="2"/>
              <a:buNone/>
              <a:tabLst/>
              <a:defRPr/>
            </a:pPr>
            <a:r>
              <a:rPr kumimoji="0" lang="es-ES" sz="4400" b="1" i="0" u="none" strike="noStrike" kern="1200" cap="none" spc="0" normalizeH="0" baseline="0" noProof="0" dirty="0">
                <a:ln>
                  <a:noFill/>
                </a:ln>
                <a:solidFill>
                  <a:srgbClr val="131E28"/>
                </a:solidFill>
                <a:effectLst/>
                <a:uLnTx/>
                <a:uFillTx/>
                <a:latin typeface="Arial" panose="020B0604020202020204"/>
                <a:ea typeface="+mn-ea"/>
                <a:cs typeface="+mn-cs"/>
              </a:rPr>
              <a:t>2</a:t>
            </a:r>
            <a:endParaRPr kumimoji="0" lang="es-ES" sz="4400" b="0" i="0" u="none" strike="noStrike" kern="1200" cap="none" spc="0" normalizeH="0" baseline="0" noProof="0" dirty="0">
              <a:ln>
                <a:noFill/>
              </a:ln>
              <a:solidFill>
                <a:srgbClr val="131E28"/>
              </a:solidFill>
              <a:effectLst/>
              <a:uLnTx/>
              <a:uFillTx/>
              <a:latin typeface="Arial" panose="020B0604020202020204"/>
              <a:ea typeface="+mn-ea"/>
              <a:cs typeface="+mn-cs"/>
            </a:endParaRPr>
          </a:p>
        </p:txBody>
      </p:sp>
      <p:graphicFrame>
        <p:nvGraphicFramePr>
          <p:cNvPr id="2" name="Table 1">
            <a:extLst>
              <a:ext uri="{FF2B5EF4-FFF2-40B4-BE49-F238E27FC236}">
                <a16:creationId xmlns:a16="http://schemas.microsoft.com/office/drawing/2014/main" id="{4EC42031-FAD9-364B-9B24-D0CADB213E7E}"/>
              </a:ext>
            </a:extLst>
          </p:cNvPr>
          <p:cNvGraphicFramePr>
            <a:graphicFrameLocks noGrp="1"/>
          </p:cNvGraphicFramePr>
          <p:nvPr/>
        </p:nvGraphicFramePr>
        <p:xfrm>
          <a:off x="609600" y="5137973"/>
          <a:ext cx="11150600" cy="1057981"/>
        </p:xfrm>
        <a:graphic>
          <a:graphicData uri="http://schemas.openxmlformats.org/drawingml/2006/table">
            <a:tbl>
              <a:tblPr>
                <a:tableStyleId>{5C22544A-7EE6-4342-B048-85BDC9FD1C3A}</a:tableStyleId>
              </a:tblPr>
              <a:tblGrid>
                <a:gridCol w="2269489">
                  <a:extLst>
                    <a:ext uri="{9D8B030D-6E8A-4147-A177-3AD203B41FA5}">
                      <a16:colId xmlns:a16="http://schemas.microsoft.com/office/drawing/2014/main" val="837361614"/>
                    </a:ext>
                  </a:extLst>
                </a:gridCol>
                <a:gridCol w="2912111">
                  <a:extLst>
                    <a:ext uri="{9D8B030D-6E8A-4147-A177-3AD203B41FA5}">
                      <a16:colId xmlns:a16="http://schemas.microsoft.com/office/drawing/2014/main" val="3963125892"/>
                    </a:ext>
                  </a:extLst>
                </a:gridCol>
                <a:gridCol w="5969000">
                  <a:extLst>
                    <a:ext uri="{9D8B030D-6E8A-4147-A177-3AD203B41FA5}">
                      <a16:colId xmlns:a16="http://schemas.microsoft.com/office/drawing/2014/main" val="2517645430"/>
                    </a:ext>
                  </a:extLst>
                </a:gridCol>
              </a:tblGrid>
              <a:tr h="1057981">
                <a:tc>
                  <a:txBody>
                    <a:bodyPr/>
                    <a:lstStyle/>
                    <a:p>
                      <a:pPr algn="l" fontAlgn="b"/>
                      <a:r>
                        <a:rPr lang="es-ES" sz="1600" u="none" strike="noStrike">
                          <a:effectLst/>
                        </a:rPr>
                        <a:t>FortiCloud Premium Service</a:t>
                      </a:r>
                      <a:endParaRPr lang="es-ES" sz="1600" b="1" i="0" u="none" strike="noStrike" dirty="0">
                        <a:solidFill>
                          <a:srgbClr val="000000"/>
                        </a:solidFill>
                        <a:effectLst/>
                        <a:latin typeface="Times New Roman" panose="02020603050405020304" pitchFamily="18" charset="0"/>
                      </a:endParaRPr>
                    </a:p>
                  </a:txBody>
                  <a:tcPr marL="0" marR="0" marT="0" marB="0" anchor="ctr"/>
                </a:tc>
                <a:tc>
                  <a:txBody>
                    <a:bodyPr/>
                    <a:lstStyle/>
                    <a:p>
                      <a:pPr algn="l" fontAlgn="b"/>
                      <a:r>
                        <a:rPr lang="es-ES" sz="1600" u="none" strike="noStrike" dirty="0">
                          <a:effectLst/>
                        </a:rPr>
                        <a:t>FC-15-CLDPS-219-02-DD</a:t>
                      </a:r>
                      <a:endParaRPr lang="es-ES" sz="1600" b="0" i="0" u="none" strike="noStrike" dirty="0">
                        <a:solidFill>
                          <a:srgbClr val="000000"/>
                        </a:solidFill>
                        <a:effectLst/>
                        <a:latin typeface="Times New Roman" panose="02020603050405020304" pitchFamily="18" charset="0"/>
                      </a:endParaRPr>
                    </a:p>
                  </a:txBody>
                  <a:tcPr marL="0" marR="0" marT="0" marB="0" anchor="ctr"/>
                </a:tc>
                <a:tc>
                  <a:txBody>
                    <a:bodyPr/>
                    <a:lstStyle/>
                    <a:p>
                      <a:pPr algn="l" fontAlgn="b"/>
                      <a:r>
                        <a:rPr lang="es-ES" sz="1600" u="none" strike="noStrike" dirty="0" err="1">
                          <a:effectLst/>
                        </a:rPr>
                        <a:t>License</a:t>
                      </a:r>
                      <a:r>
                        <a:rPr lang="es-ES" sz="1600" u="none" strike="noStrike" dirty="0">
                          <a:effectLst/>
                        </a:rPr>
                        <a:t> to </a:t>
                      </a:r>
                      <a:r>
                        <a:rPr lang="es-ES" sz="1600" u="none" strike="noStrike" dirty="0" err="1">
                          <a:effectLst/>
                        </a:rPr>
                        <a:t>activate</a:t>
                      </a:r>
                      <a:r>
                        <a:rPr lang="es-ES" sz="1600" u="none" strike="noStrike" dirty="0">
                          <a:effectLst/>
                        </a:rPr>
                        <a:t> </a:t>
                      </a:r>
                      <a:r>
                        <a:rPr lang="es-ES" sz="1600" u="none" strike="noStrike" dirty="0" err="1">
                          <a:effectLst/>
                        </a:rPr>
                        <a:t>FortiClient</a:t>
                      </a:r>
                      <a:r>
                        <a:rPr lang="es-ES" sz="1600" u="none" strike="noStrike" dirty="0">
                          <a:effectLst/>
                        </a:rPr>
                        <a:t> EMS </a:t>
                      </a:r>
                      <a:r>
                        <a:rPr lang="es-ES" sz="1600" u="none" strike="noStrike" dirty="0" err="1">
                          <a:effectLst/>
                        </a:rPr>
                        <a:t>cloud</a:t>
                      </a:r>
                      <a:r>
                        <a:rPr lang="es-ES" sz="1600" u="none" strike="noStrike" dirty="0">
                          <a:effectLst/>
                        </a:rPr>
                        <a:t> </a:t>
                      </a:r>
                      <a:r>
                        <a:rPr lang="es-ES" sz="1600" u="none" strike="noStrike" dirty="0" err="1">
                          <a:effectLst/>
                        </a:rPr>
                        <a:t>instance</a:t>
                      </a:r>
                      <a:r>
                        <a:rPr lang="es-ES" sz="1600" u="none" strike="noStrike" dirty="0">
                          <a:effectLst/>
                        </a:rPr>
                        <a:t> </a:t>
                      </a:r>
                      <a:r>
                        <a:rPr lang="es-ES" sz="1600" u="none" strike="noStrike" dirty="0" err="1">
                          <a:effectLst/>
                        </a:rPr>
                        <a:t>on</a:t>
                      </a:r>
                      <a:r>
                        <a:rPr lang="es-ES" sz="1600" u="none" strike="noStrike" dirty="0">
                          <a:effectLst/>
                        </a:rPr>
                        <a:t> </a:t>
                      </a:r>
                      <a:r>
                        <a:rPr lang="es-ES" sz="1600" u="none" strike="noStrike" dirty="0" err="1">
                          <a:effectLst/>
                        </a:rPr>
                        <a:t>FortinetOne</a:t>
                      </a:r>
                      <a:r>
                        <a:rPr lang="es-ES" sz="1600" u="none" strike="noStrike" dirty="0">
                          <a:effectLst/>
                        </a:rPr>
                        <a:t> </a:t>
                      </a:r>
                      <a:r>
                        <a:rPr lang="es-ES" sz="1600" u="none" strike="noStrike" dirty="0" err="1">
                          <a:effectLst/>
                        </a:rPr>
                        <a:t>Account</a:t>
                      </a:r>
                      <a:r>
                        <a:rPr lang="es-ES" sz="1600" u="none" strike="noStrike" dirty="0">
                          <a:effectLst/>
                        </a:rPr>
                        <a:t>. </a:t>
                      </a:r>
                      <a:r>
                        <a:rPr lang="es-ES" sz="1600" u="none" strike="noStrike" dirty="0" err="1">
                          <a:effectLst/>
                        </a:rPr>
                        <a:t>License</a:t>
                      </a:r>
                      <a:r>
                        <a:rPr lang="es-ES" sz="1600" u="none" strike="noStrike" dirty="0">
                          <a:effectLst/>
                        </a:rPr>
                        <a:t> </a:t>
                      </a:r>
                      <a:r>
                        <a:rPr lang="es-ES" sz="1600" u="none" strike="noStrike" dirty="0" err="1">
                          <a:effectLst/>
                        </a:rPr>
                        <a:t>will</a:t>
                      </a:r>
                      <a:r>
                        <a:rPr lang="es-ES" sz="1600" u="none" strike="noStrike" dirty="0">
                          <a:effectLst/>
                        </a:rPr>
                        <a:t> be </a:t>
                      </a:r>
                      <a:r>
                        <a:rPr lang="es-ES" sz="1600" u="none" strike="noStrike" dirty="0" err="1">
                          <a:effectLst/>
                        </a:rPr>
                        <a:t>applied</a:t>
                      </a:r>
                      <a:r>
                        <a:rPr lang="es-ES" sz="1600" u="none" strike="noStrike" dirty="0">
                          <a:effectLst/>
                        </a:rPr>
                        <a:t> to </a:t>
                      </a:r>
                      <a:r>
                        <a:rPr lang="es-ES" sz="1600" u="none" strike="noStrike" dirty="0" err="1">
                          <a:effectLst/>
                        </a:rPr>
                        <a:t>FortiCare</a:t>
                      </a:r>
                      <a:r>
                        <a:rPr lang="es-ES" sz="1600" u="none" strike="noStrike" dirty="0">
                          <a:effectLst/>
                        </a:rPr>
                        <a:t>/</a:t>
                      </a:r>
                      <a:r>
                        <a:rPr lang="es-ES" sz="1600" u="none" strike="noStrike" dirty="0" err="1">
                          <a:effectLst/>
                        </a:rPr>
                        <a:t>FortinetOne</a:t>
                      </a:r>
                      <a:r>
                        <a:rPr lang="es-ES" sz="1600" u="none" strike="noStrike" dirty="0">
                          <a:effectLst/>
                        </a:rPr>
                        <a:t> </a:t>
                      </a:r>
                      <a:r>
                        <a:rPr lang="es-ES" sz="1600" u="none" strike="noStrike" dirty="0" err="1">
                          <a:effectLst/>
                        </a:rPr>
                        <a:t>account</a:t>
                      </a:r>
                      <a:r>
                        <a:rPr lang="es-ES" sz="1600" u="none" strike="noStrike" dirty="0">
                          <a:effectLst/>
                        </a:rPr>
                        <a:t>. </a:t>
                      </a:r>
                      <a:r>
                        <a:rPr lang="es-ES" sz="1600" u="none" strike="noStrike" dirty="0" err="1">
                          <a:effectLst/>
                        </a:rPr>
                        <a:t>One</a:t>
                      </a:r>
                      <a:r>
                        <a:rPr lang="es-ES" sz="1600" u="none" strike="noStrike" dirty="0">
                          <a:effectLst/>
                        </a:rPr>
                        <a:t> </a:t>
                      </a:r>
                      <a:r>
                        <a:rPr lang="es-ES" sz="1600" u="none" strike="noStrike" dirty="0" err="1">
                          <a:effectLst/>
                        </a:rPr>
                        <a:t>license</a:t>
                      </a:r>
                      <a:r>
                        <a:rPr lang="es-ES" sz="1600" u="none" strike="noStrike" dirty="0">
                          <a:effectLst/>
                        </a:rPr>
                        <a:t> per </a:t>
                      </a:r>
                      <a:r>
                        <a:rPr lang="es-ES" sz="1600" u="none" strike="noStrike" dirty="0" err="1">
                          <a:effectLst/>
                        </a:rPr>
                        <a:t>account</a:t>
                      </a:r>
                      <a:r>
                        <a:rPr lang="es-ES" sz="1600" u="none" strike="noStrike" dirty="0">
                          <a:effectLst/>
                        </a:rPr>
                        <a:t>.</a:t>
                      </a:r>
                      <a:endParaRPr lang="es-ES" sz="1600" b="0" i="0" u="none" strike="noStrike" dirty="0">
                        <a:solidFill>
                          <a:srgbClr val="000000"/>
                        </a:solidFill>
                        <a:effectLst/>
                        <a:latin typeface="Times New Roman" panose="02020603050405020304" pitchFamily="18" charset="0"/>
                      </a:endParaRPr>
                    </a:p>
                  </a:txBody>
                  <a:tcPr marL="0" marR="0" marT="0" marB="0" anchor="ctr"/>
                </a:tc>
                <a:extLst>
                  <a:ext uri="{0D108BD9-81ED-4DB2-BD59-A6C34878D82A}">
                    <a16:rowId xmlns:a16="http://schemas.microsoft.com/office/drawing/2014/main" val="907298615"/>
                  </a:ext>
                </a:extLst>
              </a:tr>
            </a:tbl>
          </a:graphicData>
        </a:graphic>
      </p:graphicFrame>
    </p:spTree>
    <p:extLst>
      <p:ext uri="{BB962C8B-B14F-4D97-AF65-F5344CB8AC3E}">
        <p14:creationId xmlns:p14="http://schemas.microsoft.com/office/powerpoint/2010/main" val="4174295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571C84-01BF-4E80-A4D2-07FBDDA522D6}"/>
              </a:ext>
            </a:extLst>
          </p:cNvPr>
          <p:cNvSpPr>
            <a:spLocks noGrp="1"/>
          </p:cNvSpPr>
          <p:nvPr>
            <p:ph type="title"/>
          </p:nvPr>
        </p:nvSpPr>
        <p:spPr/>
        <p:txBody>
          <a:bodyPr/>
          <a:lstStyle/>
          <a:p>
            <a:r>
              <a:rPr lang="en-CA" dirty="0"/>
              <a:t>EMS 6.2.2</a:t>
            </a:r>
          </a:p>
        </p:txBody>
      </p:sp>
      <p:sp>
        <p:nvSpPr>
          <p:cNvPr id="10" name="TextBox 9">
            <a:extLst>
              <a:ext uri="{FF2B5EF4-FFF2-40B4-BE49-F238E27FC236}">
                <a16:creationId xmlns:a16="http://schemas.microsoft.com/office/drawing/2014/main" id="{9699DC22-D443-4041-842B-DE27091E43AD}"/>
              </a:ext>
            </a:extLst>
          </p:cNvPr>
          <p:cNvSpPr txBox="1"/>
          <p:nvPr/>
        </p:nvSpPr>
        <p:spPr>
          <a:xfrm>
            <a:off x="647714" y="873714"/>
            <a:ext cx="5081705" cy="461665"/>
          </a:xfrm>
          <a:prstGeom prst="rect">
            <a:avLst/>
          </a:prstGeom>
          <a:noFill/>
        </p:spPr>
        <p:txBody>
          <a:bodyPr wrap="square" rtlCol="0">
            <a:spAutoFit/>
          </a:bodyPr>
          <a:lstStyle>
            <a:defPPr>
              <a:defRPr lang="en-US"/>
            </a:defPPr>
            <a:lvl1pPr algn="ctr">
              <a:defRPr sz="2400" b="1">
                <a:solidFill>
                  <a:schemeClr val="tx2">
                    <a:lumMod val="75000"/>
                    <a:lumOff val="2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Enhanced compliance Host Tags</a:t>
            </a:r>
          </a:p>
        </p:txBody>
      </p:sp>
      <p:sp>
        <p:nvSpPr>
          <p:cNvPr id="12" name="TextBox 11">
            <a:extLst>
              <a:ext uri="{FF2B5EF4-FFF2-40B4-BE49-F238E27FC236}">
                <a16:creationId xmlns:a16="http://schemas.microsoft.com/office/drawing/2014/main" id="{7DBFD7DE-32A5-4FE8-B38E-A2506DBD1872}"/>
              </a:ext>
            </a:extLst>
          </p:cNvPr>
          <p:cNvSpPr txBox="1"/>
          <p:nvPr/>
        </p:nvSpPr>
        <p:spPr>
          <a:xfrm>
            <a:off x="536369" y="1322099"/>
            <a:ext cx="5193051" cy="4462760"/>
          </a:xfrm>
          <a:prstGeom prst="rect">
            <a:avLst/>
          </a:prstGeom>
          <a:noFill/>
        </p:spPr>
        <p:txBody>
          <a:bodyPr wrap="square" rtlCol="0">
            <a:spAutoFit/>
          </a:bodyPr>
          <a:lstStyle>
            <a:defPPr>
              <a:defRPr lang="en-US"/>
            </a:defPPr>
            <a:lvl1pPr marL="285750" indent="-285750">
              <a:buClr>
                <a:srgbClr val="FF0000"/>
              </a:buClr>
              <a:buFont typeface="Wingdings" pitchFamily="2" charset="2"/>
              <a:buChar char="§"/>
              <a:defRPr sz="2000" b="1"/>
            </a:lvl1pPr>
          </a:lstStyle>
          <a:p>
            <a:pPr marL="0" marR="0" lvl="0" indent="0" algn="l" defTabSz="914400" rtl="0" eaLnBrk="1" fontAlgn="auto" latinLnBrk="0" hangingPunct="1">
              <a:lnSpc>
                <a:spcPct val="100000"/>
              </a:lnSpc>
              <a:spcBef>
                <a:spcPts val="0"/>
              </a:spcBef>
              <a:spcAft>
                <a:spcPts val="0"/>
              </a:spcAft>
              <a:buClr>
                <a:srgbClr val="FF0000"/>
              </a:buClr>
              <a:buSzTx/>
              <a:buFont typeface="Wingdings" pitchFamily="2" charset="2"/>
              <a:buNone/>
              <a:tabLst/>
              <a:defRPr/>
            </a:pPr>
            <a:endPar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rPr>
              <a:t>User identity: Social networks login</a:t>
            </a: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endPar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rPr>
              <a:t>AD Group logged-in user belongs to</a:t>
            </a: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endPar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rPr>
              <a:t>AV software is installed and running</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AV signature is up-to-date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Sandbox Detection in last 7 days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rPr>
              <a:t>Windows OS Security State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Windows Defender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err="1">
                <a:ln>
                  <a:noFill/>
                </a:ln>
                <a:solidFill>
                  <a:srgbClr val="131E28"/>
                </a:solidFill>
                <a:effectLst/>
                <a:uLnTx/>
                <a:uFillTx/>
                <a:latin typeface="Arial" panose="020B0604020202020204"/>
                <a:ea typeface="+mn-ea"/>
                <a:cs typeface="+mn-cs"/>
              </a:rPr>
              <a:t>Bitlocker</a:t>
            </a: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 Disk Encryption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Exploit Guard</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Application Guard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Windows Firewall</a:t>
            </a:r>
          </a:p>
        </p:txBody>
      </p:sp>
      <p:pic>
        <p:nvPicPr>
          <p:cNvPr id="6" name="Picture 5">
            <a:extLst>
              <a:ext uri="{FF2B5EF4-FFF2-40B4-BE49-F238E27FC236}">
                <a16:creationId xmlns:a16="http://schemas.microsoft.com/office/drawing/2014/main" id="{0AD3D88B-AA9D-0D4A-BEF2-EE3FE872A5E5}"/>
              </a:ext>
            </a:extLst>
          </p:cNvPr>
          <p:cNvPicPr>
            <a:picLocks noChangeAspect="1"/>
          </p:cNvPicPr>
          <p:nvPr/>
        </p:nvPicPr>
        <p:blipFill>
          <a:blip r:embed="rId3"/>
          <a:stretch>
            <a:fillRect/>
          </a:stretch>
        </p:blipFill>
        <p:spPr>
          <a:xfrm>
            <a:off x="8421065" y="2147565"/>
            <a:ext cx="1374575" cy="416957"/>
          </a:xfrm>
          <a:prstGeom prst="rect">
            <a:avLst/>
          </a:prstGeom>
        </p:spPr>
      </p:pic>
      <p:pic>
        <p:nvPicPr>
          <p:cNvPr id="7" name="Picture 6">
            <a:extLst>
              <a:ext uri="{FF2B5EF4-FFF2-40B4-BE49-F238E27FC236}">
                <a16:creationId xmlns:a16="http://schemas.microsoft.com/office/drawing/2014/main" id="{6F7A8789-035E-354C-80FD-C58DE65A74FA}"/>
              </a:ext>
            </a:extLst>
          </p:cNvPr>
          <p:cNvPicPr>
            <a:picLocks noChangeAspect="1"/>
          </p:cNvPicPr>
          <p:nvPr/>
        </p:nvPicPr>
        <p:blipFill>
          <a:blip r:embed="rId3"/>
          <a:stretch>
            <a:fillRect/>
          </a:stretch>
        </p:blipFill>
        <p:spPr>
          <a:xfrm>
            <a:off x="10773102" y="4671801"/>
            <a:ext cx="694997" cy="537043"/>
          </a:xfrm>
          <a:prstGeom prst="rect">
            <a:avLst/>
          </a:prstGeom>
        </p:spPr>
      </p:pic>
      <p:pic>
        <p:nvPicPr>
          <p:cNvPr id="16" name="Picture 15">
            <a:extLst>
              <a:ext uri="{FF2B5EF4-FFF2-40B4-BE49-F238E27FC236}">
                <a16:creationId xmlns:a16="http://schemas.microsoft.com/office/drawing/2014/main" id="{9595F712-8E35-4744-AD2B-65FCEA5322AC}"/>
              </a:ext>
            </a:extLst>
          </p:cNvPr>
          <p:cNvPicPr>
            <a:picLocks noChangeAspect="1"/>
          </p:cNvPicPr>
          <p:nvPr/>
        </p:nvPicPr>
        <p:blipFill>
          <a:blip r:embed="rId3"/>
          <a:stretch>
            <a:fillRect/>
          </a:stretch>
        </p:blipFill>
        <p:spPr>
          <a:xfrm>
            <a:off x="10794122" y="4535256"/>
            <a:ext cx="353409" cy="273089"/>
          </a:xfrm>
          <a:prstGeom prst="rect">
            <a:avLst/>
          </a:prstGeom>
        </p:spPr>
      </p:pic>
      <p:pic>
        <p:nvPicPr>
          <p:cNvPr id="13" name="Picture 12">
            <a:extLst>
              <a:ext uri="{FF2B5EF4-FFF2-40B4-BE49-F238E27FC236}">
                <a16:creationId xmlns:a16="http://schemas.microsoft.com/office/drawing/2014/main" id="{A206D4EE-D1AC-8A43-93D8-04E615F9C37C}"/>
              </a:ext>
            </a:extLst>
          </p:cNvPr>
          <p:cNvPicPr>
            <a:picLocks noChangeAspect="1"/>
          </p:cNvPicPr>
          <p:nvPr/>
        </p:nvPicPr>
        <p:blipFill>
          <a:blip r:embed="rId4"/>
          <a:stretch>
            <a:fillRect/>
          </a:stretch>
        </p:blipFill>
        <p:spPr>
          <a:xfrm>
            <a:off x="10988250" y="110221"/>
            <a:ext cx="1145628" cy="962328"/>
          </a:xfrm>
          <a:prstGeom prst="rect">
            <a:avLst/>
          </a:prstGeom>
        </p:spPr>
      </p:pic>
      <p:pic>
        <p:nvPicPr>
          <p:cNvPr id="2" name="Picture 1">
            <a:extLst>
              <a:ext uri="{FF2B5EF4-FFF2-40B4-BE49-F238E27FC236}">
                <a16:creationId xmlns:a16="http://schemas.microsoft.com/office/drawing/2014/main" id="{95AF5E13-9F66-B145-9B34-18E034F84300}"/>
              </a:ext>
            </a:extLst>
          </p:cNvPr>
          <p:cNvPicPr>
            <a:picLocks noChangeAspect="1"/>
          </p:cNvPicPr>
          <p:nvPr/>
        </p:nvPicPr>
        <p:blipFill>
          <a:blip r:embed="rId5"/>
          <a:stretch>
            <a:fillRect/>
          </a:stretch>
        </p:blipFill>
        <p:spPr>
          <a:xfrm>
            <a:off x="5729420" y="158535"/>
            <a:ext cx="4474053" cy="1526266"/>
          </a:xfrm>
          <a:prstGeom prst="rect">
            <a:avLst/>
          </a:prstGeom>
          <a:ln>
            <a:solidFill>
              <a:schemeClr val="accent6"/>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7B7EAFC9-4678-AF4D-928D-CB02C281035D}"/>
              </a:ext>
            </a:extLst>
          </p:cNvPr>
          <p:cNvPicPr>
            <a:picLocks noChangeAspect="1"/>
          </p:cNvPicPr>
          <p:nvPr/>
        </p:nvPicPr>
        <p:blipFill>
          <a:blip r:embed="rId6"/>
          <a:stretch>
            <a:fillRect/>
          </a:stretch>
        </p:blipFill>
        <p:spPr>
          <a:xfrm>
            <a:off x="7438828" y="1791519"/>
            <a:ext cx="4521602" cy="1542486"/>
          </a:xfrm>
          <a:prstGeom prst="rect">
            <a:avLst/>
          </a:prstGeom>
          <a:ln>
            <a:solidFill>
              <a:schemeClr val="accent6"/>
            </a:solidFill>
          </a:ln>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EE55791B-7ACD-AD49-97AB-FC06DAB51156}"/>
              </a:ext>
            </a:extLst>
          </p:cNvPr>
          <p:cNvPicPr>
            <a:picLocks noChangeAspect="1"/>
          </p:cNvPicPr>
          <p:nvPr/>
        </p:nvPicPr>
        <p:blipFill>
          <a:blip r:embed="rId7"/>
          <a:stretch>
            <a:fillRect/>
          </a:stretch>
        </p:blipFill>
        <p:spPr>
          <a:xfrm>
            <a:off x="5729420" y="3436485"/>
            <a:ext cx="4521603" cy="1542487"/>
          </a:xfrm>
          <a:prstGeom prst="rect">
            <a:avLst/>
          </a:prstGeom>
          <a:ln>
            <a:solidFill>
              <a:schemeClr val="accent6"/>
            </a:solidFill>
          </a:ln>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105CDF9C-3956-224E-A88A-0E0A90AE79CA}"/>
              </a:ext>
            </a:extLst>
          </p:cNvPr>
          <p:cNvPicPr>
            <a:picLocks noChangeAspect="1"/>
          </p:cNvPicPr>
          <p:nvPr/>
        </p:nvPicPr>
        <p:blipFill>
          <a:blip r:embed="rId8"/>
          <a:stretch>
            <a:fillRect/>
          </a:stretch>
        </p:blipFill>
        <p:spPr>
          <a:xfrm>
            <a:off x="7990221" y="5081452"/>
            <a:ext cx="3730831" cy="1603675"/>
          </a:xfrm>
          <a:prstGeom prst="rect">
            <a:avLst/>
          </a:prstGeom>
          <a:ln>
            <a:solidFill>
              <a:schemeClr val="accent6"/>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180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571C84-01BF-4E80-A4D2-07FBDDA522D6}"/>
              </a:ext>
            </a:extLst>
          </p:cNvPr>
          <p:cNvSpPr>
            <a:spLocks noGrp="1"/>
          </p:cNvSpPr>
          <p:nvPr>
            <p:ph type="title"/>
          </p:nvPr>
        </p:nvSpPr>
        <p:spPr/>
        <p:txBody>
          <a:bodyPr/>
          <a:lstStyle/>
          <a:p>
            <a:r>
              <a:rPr lang="en-CA" dirty="0"/>
              <a:t>EMS 6.2.2</a:t>
            </a:r>
          </a:p>
        </p:txBody>
      </p:sp>
      <p:sp>
        <p:nvSpPr>
          <p:cNvPr id="10" name="TextBox 9">
            <a:extLst>
              <a:ext uri="{FF2B5EF4-FFF2-40B4-BE49-F238E27FC236}">
                <a16:creationId xmlns:a16="http://schemas.microsoft.com/office/drawing/2014/main" id="{9699DC22-D443-4041-842B-DE27091E43AD}"/>
              </a:ext>
            </a:extLst>
          </p:cNvPr>
          <p:cNvSpPr txBox="1"/>
          <p:nvPr/>
        </p:nvSpPr>
        <p:spPr>
          <a:xfrm>
            <a:off x="388510" y="848871"/>
            <a:ext cx="4256702" cy="461665"/>
          </a:xfrm>
          <a:prstGeom prst="rect">
            <a:avLst/>
          </a:prstGeom>
          <a:noFill/>
        </p:spPr>
        <p:txBody>
          <a:bodyPr wrap="square" rtlCol="0">
            <a:spAutoFit/>
          </a:bodyPr>
          <a:lstStyle>
            <a:defPPr>
              <a:defRPr lang="en-US"/>
            </a:defPPr>
            <a:lvl1pPr algn="ctr">
              <a:defRPr sz="2400" b="1">
                <a:solidFill>
                  <a:schemeClr val="tx2">
                    <a:lumMod val="75000"/>
                    <a:lumOff val="2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Endpoint Policy Phase 2</a:t>
            </a:r>
          </a:p>
        </p:txBody>
      </p:sp>
      <p:sp>
        <p:nvSpPr>
          <p:cNvPr id="12" name="TextBox 11">
            <a:extLst>
              <a:ext uri="{FF2B5EF4-FFF2-40B4-BE49-F238E27FC236}">
                <a16:creationId xmlns:a16="http://schemas.microsoft.com/office/drawing/2014/main" id="{7DBFD7DE-32A5-4FE8-B38E-A2506DBD1872}"/>
              </a:ext>
            </a:extLst>
          </p:cNvPr>
          <p:cNvSpPr txBox="1"/>
          <p:nvPr/>
        </p:nvSpPr>
        <p:spPr>
          <a:xfrm>
            <a:off x="738856" y="2376207"/>
            <a:ext cx="4047634" cy="1015663"/>
          </a:xfrm>
          <a:prstGeom prst="rect">
            <a:avLst/>
          </a:prstGeom>
          <a:noFill/>
        </p:spPr>
        <p:txBody>
          <a:bodyPr wrap="square" rtlCol="0">
            <a:spAutoFit/>
          </a:bodyPr>
          <a:lstStyle>
            <a:defPPr>
              <a:defRPr lang="en-US"/>
            </a:defPPr>
            <a:lvl1pPr marL="285750" indent="-285750">
              <a:buClr>
                <a:srgbClr val="FF0000"/>
              </a:buClr>
              <a:buFont typeface="Wingdings" pitchFamily="2" charset="2"/>
              <a:buChar char="§"/>
              <a:defRPr sz="2000" b="1"/>
            </a:lvl1pPr>
          </a:lstStyle>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rPr>
              <a:t>New on-net/off-net menu outside of the profiles</a:t>
            </a: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rPr>
              <a:t>Applied to the policy</a:t>
            </a:r>
          </a:p>
        </p:txBody>
      </p:sp>
      <p:pic>
        <p:nvPicPr>
          <p:cNvPr id="14" name="Picture 13">
            <a:extLst>
              <a:ext uri="{FF2B5EF4-FFF2-40B4-BE49-F238E27FC236}">
                <a16:creationId xmlns:a16="http://schemas.microsoft.com/office/drawing/2014/main" id="{680988B8-77ED-3D4C-A751-CC9C1A935E47}"/>
              </a:ext>
            </a:extLst>
          </p:cNvPr>
          <p:cNvPicPr>
            <a:picLocks noChangeAspect="1"/>
          </p:cNvPicPr>
          <p:nvPr/>
        </p:nvPicPr>
        <p:blipFill>
          <a:blip r:embed="rId3"/>
          <a:stretch>
            <a:fillRect/>
          </a:stretch>
        </p:blipFill>
        <p:spPr>
          <a:xfrm>
            <a:off x="10988250" y="110221"/>
            <a:ext cx="1145628" cy="962328"/>
          </a:xfrm>
          <a:prstGeom prst="rect">
            <a:avLst/>
          </a:prstGeom>
        </p:spPr>
      </p:pic>
      <p:pic>
        <p:nvPicPr>
          <p:cNvPr id="2" name="Picture 1">
            <a:extLst>
              <a:ext uri="{FF2B5EF4-FFF2-40B4-BE49-F238E27FC236}">
                <a16:creationId xmlns:a16="http://schemas.microsoft.com/office/drawing/2014/main" id="{15266157-84BB-D641-9104-4AA7616C782C}"/>
              </a:ext>
            </a:extLst>
          </p:cNvPr>
          <p:cNvPicPr>
            <a:picLocks noChangeAspect="1"/>
          </p:cNvPicPr>
          <p:nvPr/>
        </p:nvPicPr>
        <p:blipFill>
          <a:blip r:embed="rId4"/>
          <a:stretch>
            <a:fillRect/>
          </a:stretch>
        </p:blipFill>
        <p:spPr>
          <a:xfrm>
            <a:off x="5191478" y="1513865"/>
            <a:ext cx="6276622" cy="1878005"/>
          </a:xfrm>
          <a:prstGeom prst="rect">
            <a:avLst/>
          </a:prstGeom>
          <a:ln>
            <a:solidFill>
              <a:schemeClr val="accent6"/>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49997141-A132-0344-A50A-FA18DB791E2A}"/>
              </a:ext>
            </a:extLst>
          </p:cNvPr>
          <p:cNvPicPr>
            <a:picLocks noChangeAspect="1"/>
          </p:cNvPicPr>
          <p:nvPr/>
        </p:nvPicPr>
        <p:blipFill>
          <a:blip r:embed="rId5"/>
          <a:stretch>
            <a:fillRect/>
          </a:stretch>
        </p:blipFill>
        <p:spPr>
          <a:xfrm>
            <a:off x="2281597" y="4115234"/>
            <a:ext cx="9279467" cy="1758980"/>
          </a:xfrm>
          <a:prstGeom prst="rect">
            <a:avLst/>
          </a:prstGeom>
          <a:ln>
            <a:solidFill>
              <a:schemeClr val="accent6"/>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14940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15C551-B4AC-FB48-A937-669D4324476C}"/>
              </a:ext>
            </a:extLst>
          </p:cNvPr>
          <p:cNvSpPr>
            <a:spLocks noGrp="1"/>
          </p:cNvSpPr>
          <p:nvPr>
            <p:ph type="title"/>
          </p:nvPr>
        </p:nvSpPr>
        <p:spPr/>
        <p:txBody>
          <a:bodyPr/>
          <a:lstStyle/>
          <a:p>
            <a:r>
              <a:rPr lang="en-US"/>
              <a:t>FortiClient Recommended</a:t>
            </a:r>
          </a:p>
        </p:txBody>
      </p:sp>
      <mc:AlternateContent xmlns:mc="http://schemas.openxmlformats.org/markup-compatibility/2006" xmlns:am3d="http://schemas.microsoft.com/office/drawing/2017/model3d">
        <mc:Choice Requires="am3d">
          <p:graphicFrame>
            <p:nvGraphicFramePr>
              <p:cNvPr id="13" name="3D Model 12" descr="Laptop">
                <a:extLst>
                  <a:ext uri="{FF2B5EF4-FFF2-40B4-BE49-F238E27FC236}">
                    <a16:creationId xmlns:a16="http://schemas.microsoft.com/office/drawing/2014/main" id="{66FC1A9D-F6F2-4A42-9E64-810D07D08251}"/>
                  </a:ext>
                </a:extLst>
              </p:cNvPr>
              <p:cNvGraphicFramePr>
                <a:graphicFrameLocks noChangeAspect="1"/>
              </p:cNvGraphicFramePr>
              <p:nvPr/>
            </p:nvGraphicFramePr>
            <p:xfrm>
              <a:off x="1440443" y="-485034"/>
              <a:ext cx="8128538" cy="7342141"/>
            </p:xfrm>
            <a:graphic>
              <a:graphicData uri="http://schemas.microsoft.com/office/drawing/2017/model3d">
                <am3d:model3d r:embed="rId3">
                  <am3d:spPr>
                    <a:xfrm>
                      <a:off x="0" y="0"/>
                      <a:ext cx="8128538" cy="7342141"/>
                    </a:xfrm>
                    <a:prstGeom prst="rect">
                      <a:avLst/>
                    </a:prstGeom>
                  </am3d:spPr>
                  <am3d:camera>
                    <am3d:pos x="0" y="0" z="70087151"/>
                    <am3d:up dx="0" dy="36000000" dz="0"/>
                    <am3d:lookAt x="0" y="0" z="0"/>
                    <am3d:perspective fov="2700000"/>
                  </am3d:camera>
                  <am3d:trans>
                    <am3d:meterPerModelUnit n="1970604" d="1000000"/>
                    <am3d:preTrans dx="0" dy="-12157734" dz="3432165"/>
                    <am3d:scale>
                      <am3d:sx n="1000000" d="1000000"/>
                      <am3d:sy n="1000000" d="1000000"/>
                      <am3d:sz n="1000000" d="1000000"/>
                    </am3d:scale>
                    <am3d:rot ax="1673541" ay="1928957" az="943810"/>
                    <am3d:postTrans dx="0" dy="0" dz="0"/>
                  </am3d:trans>
                  <am3d:attrSrcUrl r:id="rId4"/>
                  <am3d:raster rName="Office3DRenderer" rVer="16.0.8326">
                    <am3d:blip r:embed="rId5"/>
                  </am3d:raster>
                  <am3d:objViewport viewportSz="797963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xmlns="">
          <p:pic>
            <p:nvPicPr>
              <p:cNvPr id="13" name="3D Model 12" descr="Laptop">
                <a:extLst>
                  <a:ext uri="{FF2B5EF4-FFF2-40B4-BE49-F238E27FC236}">
                    <a16:creationId xmlns:a16="http://schemas.microsoft.com/office/drawing/2014/main" id="{66FC1A9D-F6F2-4A42-9E64-810D07D08251}"/>
                  </a:ext>
                </a:extLst>
              </p:cNvPr>
              <p:cNvPicPr>
                <a:picLocks noGrp="1" noRot="1" noChangeAspect="1" noMove="1" noResize="1" noEditPoints="1" noAdjustHandles="1" noChangeArrowheads="1" noChangeShapeType="1" noCrop="1"/>
              </p:cNvPicPr>
              <p:nvPr/>
            </p:nvPicPr>
            <p:blipFill>
              <a:blip r:embed="rId6"/>
              <a:stretch>
                <a:fillRect/>
              </a:stretch>
            </p:blipFill>
            <p:spPr>
              <a:xfrm>
                <a:off x="1440443" y="-485034"/>
                <a:ext cx="8128538" cy="7342141"/>
              </a:xfrm>
              <a:prstGeom prst="rect">
                <a:avLst/>
              </a:prstGeom>
            </p:spPr>
          </p:pic>
        </mc:Fallback>
      </mc:AlternateContent>
      <p:sp>
        <p:nvSpPr>
          <p:cNvPr id="14" name="Rounded Rectangle 13">
            <a:extLst>
              <a:ext uri="{FF2B5EF4-FFF2-40B4-BE49-F238E27FC236}">
                <a16:creationId xmlns:a16="http://schemas.microsoft.com/office/drawing/2014/main" id="{0FF50066-62C1-F141-A6AF-AF67F03C7D92}"/>
              </a:ext>
            </a:extLst>
          </p:cNvPr>
          <p:cNvSpPr/>
          <p:nvPr/>
        </p:nvSpPr>
        <p:spPr>
          <a:xfrm rot="21007598">
            <a:off x="3026464" y="1773290"/>
            <a:ext cx="2822160" cy="1536260"/>
          </a:xfrm>
          <a:prstGeom prst="roundRect">
            <a:avLst/>
          </a:prstGeom>
          <a:solidFill>
            <a:schemeClr val="accent4"/>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r>
              <a:rPr kumimoji="0" lang="en-US" sz="4399" b="0" i="0" u="none" strike="noStrike" kern="1200" cap="none" spc="0" normalizeH="0" baseline="0" noProof="0">
                <a:ln>
                  <a:noFill/>
                </a:ln>
                <a:solidFill>
                  <a:srgbClr val="FFFFFF"/>
                </a:solidFill>
                <a:effectLst/>
                <a:uLnTx/>
                <a:uFillTx/>
                <a:latin typeface="Arial" panose="020B0604020202020204"/>
                <a:ea typeface="+mn-ea"/>
                <a:cs typeface="+mn-cs"/>
              </a:rPr>
              <a:t>AGAIN!!!!</a:t>
            </a:r>
          </a:p>
        </p:txBody>
      </p:sp>
      <p:sp>
        <p:nvSpPr>
          <p:cNvPr id="15" name="TextBox 14">
            <a:extLst>
              <a:ext uri="{FF2B5EF4-FFF2-40B4-BE49-F238E27FC236}">
                <a16:creationId xmlns:a16="http://schemas.microsoft.com/office/drawing/2014/main" id="{79424E7A-B18A-9C40-AA3D-0701F8F16F1A}"/>
              </a:ext>
            </a:extLst>
          </p:cNvPr>
          <p:cNvSpPr txBox="1"/>
          <p:nvPr/>
        </p:nvSpPr>
        <p:spPr>
          <a:xfrm>
            <a:off x="6989292" y="1542709"/>
            <a:ext cx="4733605" cy="1815409"/>
          </a:xfrm>
          <a:prstGeom prst="rect">
            <a:avLst/>
          </a:prstGeom>
          <a:gradFill flip="none" rotWithShape="1">
            <a:gsLst>
              <a:gs pos="0">
                <a:schemeClr val="accent6">
                  <a:lumMod val="40000"/>
                  <a:lumOff val="60000"/>
                </a:schemeClr>
              </a:gs>
              <a:gs pos="74000">
                <a:schemeClr val="accent6">
                  <a:lumMod val="95000"/>
                  <a:lumOff val="5000"/>
                </a:schemeClr>
              </a:gs>
              <a:gs pos="100000">
                <a:schemeClr val="accent6">
                  <a:lumMod val="60000"/>
                </a:schemeClr>
              </a:gs>
            </a:gsLst>
            <a:lin ang="2700000" scaled="1"/>
            <a:tileRect/>
          </a:gradFill>
        </p:spPr>
        <p:txBody>
          <a:bodyPr wrap="square" rtlCol="0">
            <a:spAutoFit/>
          </a:bodyPr>
          <a:lstStyle/>
          <a:p>
            <a:pPr marL="285664" marR="0" lvl="0" indent="-2856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99" b="1" i="0" u="none" strike="noStrike" kern="1200" cap="none" spc="0" normalizeH="0" baseline="0" noProof="0">
                <a:ln>
                  <a:noFill/>
                </a:ln>
                <a:solidFill>
                  <a:srgbClr val="FFFFFF"/>
                </a:solidFill>
                <a:effectLst/>
                <a:uLnTx/>
                <a:uFillTx/>
                <a:latin typeface="Arial" panose="020B0604020202020204"/>
                <a:ea typeface="+mn-ea"/>
                <a:cs typeface="+mn-cs"/>
              </a:rPr>
              <a:t>3</a:t>
            </a:r>
            <a:r>
              <a:rPr kumimoji="0" lang="en-US" sz="2799" b="1" i="0" u="none" strike="noStrike" kern="1200" cap="none" spc="0" normalizeH="0" baseline="30000" noProof="0">
                <a:ln>
                  <a:noFill/>
                </a:ln>
                <a:solidFill>
                  <a:srgbClr val="FFFFFF"/>
                </a:solidFill>
                <a:effectLst/>
                <a:uLnTx/>
                <a:uFillTx/>
                <a:latin typeface="Arial" panose="020B0604020202020204"/>
                <a:ea typeface="+mn-ea"/>
                <a:cs typeface="+mn-cs"/>
              </a:rPr>
              <a:t>rd</a:t>
            </a:r>
            <a:r>
              <a:rPr kumimoji="0" lang="en-US" sz="2799" b="1" i="0" u="none" strike="noStrike" kern="1200" cap="none" spc="0" normalizeH="0" baseline="0" noProof="0">
                <a:ln>
                  <a:noFill/>
                </a:ln>
                <a:solidFill>
                  <a:srgbClr val="FFFFFF"/>
                </a:solidFill>
                <a:effectLst/>
                <a:uLnTx/>
                <a:uFillTx/>
                <a:latin typeface="Arial" panose="020B0604020202020204"/>
                <a:ea typeface="+mn-ea"/>
                <a:cs typeface="+mn-cs"/>
              </a:rPr>
              <a:t> year in a row</a:t>
            </a:r>
          </a:p>
          <a:p>
            <a:pPr marL="285664" marR="0" lvl="0" indent="-2856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99" b="1" i="0" u="none" strike="noStrike" kern="1200" cap="none" spc="0" normalizeH="0" baseline="0" noProof="0">
                <a:ln>
                  <a:noFill/>
                </a:ln>
                <a:solidFill>
                  <a:srgbClr val="FFFFFF"/>
                </a:solidFill>
                <a:effectLst/>
                <a:uLnTx/>
                <a:uFillTx/>
                <a:latin typeface="Arial" panose="020B0604020202020204"/>
                <a:ea typeface="+mn-ea"/>
                <a:cs typeface="+mn-cs"/>
              </a:rPr>
              <a:t>Better position and TCO score using FSA Cloud</a:t>
            </a:r>
          </a:p>
          <a:p>
            <a:pPr marL="285664" marR="0" lvl="0" indent="-28566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99" b="1" i="0" u="none" strike="noStrike" kern="1200" cap="none" spc="0" normalizeH="0" baseline="0" noProof="0">
                <a:ln>
                  <a:noFill/>
                </a:ln>
                <a:solidFill>
                  <a:srgbClr val="FFFFFF"/>
                </a:solidFill>
                <a:effectLst/>
                <a:uLnTx/>
                <a:uFillTx/>
                <a:latin typeface="Arial" panose="020B0604020202020204"/>
                <a:ea typeface="+mn-ea"/>
                <a:cs typeface="+mn-cs"/>
              </a:rPr>
              <a:t>Leader quadrant</a:t>
            </a:r>
          </a:p>
        </p:txBody>
      </p:sp>
      <p:pic>
        <p:nvPicPr>
          <p:cNvPr id="16" name="Picture 15">
            <a:extLst>
              <a:ext uri="{FF2B5EF4-FFF2-40B4-BE49-F238E27FC236}">
                <a16:creationId xmlns:a16="http://schemas.microsoft.com/office/drawing/2014/main" id="{6437FBD2-42CE-D140-8311-D89603754645}"/>
              </a:ext>
            </a:extLst>
          </p:cNvPr>
          <p:cNvPicPr>
            <a:picLocks noChangeAspect="1"/>
          </p:cNvPicPr>
          <p:nvPr/>
        </p:nvPicPr>
        <p:blipFill>
          <a:blip r:embed="rId7"/>
          <a:stretch>
            <a:fillRect/>
          </a:stretch>
        </p:blipFill>
        <p:spPr>
          <a:xfrm>
            <a:off x="4877119" y="758982"/>
            <a:ext cx="1543465" cy="1997426"/>
          </a:xfrm>
          <a:prstGeom prst="rect">
            <a:avLst/>
          </a:prstGeom>
        </p:spPr>
      </p:pic>
      <p:pic>
        <p:nvPicPr>
          <p:cNvPr id="17" name="Picture 16">
            <a:extLst>
              <a:ext uri="{FF2B5EF4-FFF2-40B4-BE49-F238E27FC236}">
                <a16:creationId xmlns:a16="http://schemas.microsoft.com/office/drawing/2014/main" id="{718080BF-8D04-C249-B917-70A53B63A37B}"/>
              </a:ext>
            </a:extLst>
          </p:cNvPr>
          <p:cNvPicPr>
            <a:picLocks noChangeAspect="1"/>
          </p:cNvPicPr>
          <p:nvPr/>
        </p:nvPicPr>
        <p:blipFill>
          <a:blip r:embed="rId8"/>
          <a:stretch>
            <a:fillRect/>
          </a:stretch>
        </p:blipFill>
        <p:spPr>
          <a:xfrm>
            <a:off x="3107281" y="3429002"/>
            <a:ext cx="551475" cy="551475"/>
          </a:xfrm>
          <a:prstGeom prst="rect">
            <a:avLst/>
          </a:prstGeom>
          <a:effectLst>
            <a:softEdge rad="12700"/>
          </a:effectLst>
        </p:spPr>
      </p:pic>
    </p:spTree>
    <p:extLst>
      <p:ext uri="{BB962C8B-B14F-4D97-AF65-F5344CB8AC3E}">
        <p14:creationId xmlns:p14="http://schemas.microsoft.com/office/powerpoint/2010/main" val="2244349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571C84-01BF-4E80-A4D2-07FBDDA522D6}"/>
              </a:ext>
            </a:extLst>
          </p:cNvPr>
          <p:cNvSpPr>
            <a:spLocks noGrp="1"/>
          </p:cNvSpPr>
          <p:nvPr>
            <p:ph type="title"/>
          </p:nvPr>
        </p:nvSpPr>
        <p:spPr/>
        <p:txBody>
          <a:bodyPr/>
          <a:lstStyle/>
          <a:p>
            <a:r>
              <a:rPr lang="en-CA" dirty="0"/>
              <a:t>EMS 6.2.2</a:t>
            </a:r>
          </a:p>
        </p:txBody>
      </p:sp>
      <p:sp>
        <p:nvSpPr>
          <p:cNvPr id="10" name="TextBox 9">
            <a:extLst>
              <a:ext uri="{FF2B5EF4-FFF2-40B4-BE49-F238E27FC236}">
                <a16:creationId xmlns:a16="http://schemas.microsoft.com/office/drawing/2014/main" id="{9699DC22-D443-4041-842B-DE27091E43AD}"/>
              </a:ext>
            </a:extLst>
          </p:cNvPr>
          <p:cNvSpPr txBox="1"/>
          <p:nvPr/>
        </p:nvSpPr>
        <p:spPr>
          <a:xfrm>
            <a:off x="388510" y="848871"/>
            <a:ext cx="4256702" cy="461665"/>
          </a:xfrm>
          <a:prstGeom prst="rect">
            <a:avLst/>
          </a:prstGeom>
          <a:noFill/>
        </p:spPr>
        <p:txBody>
          <a:bodyPr wrap="square" rtlCol="0">
            <a:spAutoFit/>
          </a:bodyPr>
          <a:lstStyle>
            <a:defPPr>
              <a:defRPr lang="en-US"/>
            </a:defPPr>
            <a:lvl1pPr algn="ctr">
              <a:defRPr sz="2400" b="1">
                <a:solidFill>
                  <a:schemeClr val="tx2">
                    <a:lumMod val="75000"/>
                    <a:lumOff val="2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Endpoint Policy Phase 2 II</a:t>
            </a:r>
          </a:p>
        </p:txBody>
      </p:sp>
      <p:sp>
        <p:nvSpPr>
          <p:cNvPr id="12" name="TextBox 11">
            <a:extLst>
              <a:ext uri="{FF2B5EF4-FFF2-40B4-BE49-F238E27FC236}">
                <a16:creationId xmlns:a16="http://schemas.microsoft.com/office/drawing/2014/main" id="{7DBFD7DE-32A5-4FE8-B38E-A2506DBD1872}"/>
              </a:ext>
            </a:extLst>
          </p:cNvPr>
          <p:cNvSpPr txBox="1"/>
          <p:nvPr/>
        </p:nvSpPr>
        <p:spPr>
          <a:xfrm>
            <a:off x="735695" y="1360643"/>
            <a:ext cx="10627645" cy="1538883"/>
          </a:xfrm>
          <a:prstGeom prst="rect">
            <a:avLst/>
          </a:prstGeom>
          <a:noFill/>
        </p:spPr>
        <p:txBody>
          <a:bodyPr wrap="square" rtlCol="0">
            <a:spAutoFit/>
          </a:bodyPr>
          <a:lstStyle>
            <a:defPPr>
              <a:defRPr lang="en-US"/>
            </a:defPPr>
            <a:lvl1pPr marL="285750" indent="-285750">
              <a:buClr>
                <a:srgbClr val="FF0000"/>
              </a:buClr>
              <a:buFont typeface="Wingdings" pitchFamily="2" charset="2"/>
              <a:buChar char="§"/>
              <a:defRPr sz="2000" b="1"/>
            </a:lvl1pPr>
          </a:lstStyle>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rPr>
              <a:t>Different profiles for on-net/off-net</a:t>
            </a: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endPar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Allows to enable different modules: AM, WF, Sandbox, etc</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Delegate security posture enforcement to the </a:t>
            </a:r>
            <a:r>
              <a:rPr kumimoji="0" lang="en-GB" sz="1800" b="0" i="0" u="none" strike="noStrike" kern="1200" cap="none" spc="0" normalizeH="0" baseline="0" noProof="0" dirty="0" err="1">
                <a:ln>
                  <a:noFill/>
                </a:ln>
                <a:solidFill>
                  <a:srgbClr val="131E28"/>
                </a:solidFill>
                <a:effectLst/>
                <a:uLnTx/>
                <a:uFillTx/>
                <a:latin typeface="Arial" panose="020B0604020202020204"/>
                <a:ea typeface="+mn-ea"/>
                <a:cs typeface="+mn-cs"/>
              </a:rPr>
              <a:t>FortiGates</a:t>
            </a: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 when </a:t>
            </a:r>
            <a:r>
              <a:rPr kumimoji="0" lang="en-GB" sz="1800" b="0" i="0" u="none" strike="noStrike" kern="1200" cap="none" spc="0" normalizeH="0" baseline="0" noProof="0" dirty="0" err="1">
                <a:ln>
                  <a:noFill/>
                </a:ln>
                <a:solidFill>
                  <a:srgbClr val="131E28"/>
                </a:solidFill>
                <a:effectLst/>
                <a:uLnTx/>
                <a:uFillTx/>
                <a:latin typeface="Arial" panose="020B0604020202020204"/>
                <a:ea typeface="+mn-ea"/>
                <a:cs typeface="+mn-cs"/>
              </a:rPr>
              <a:t>onnet</a:t>
            </a:r>
            <a:endPar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endParaRPr>
          </a:p>
        </p:txBody>
      </p:sp>
      <p:pic>
        <p:nvPicPr>
          <p:cNvPr id="14" name="Picture 13">
            <a:extLst>
              <a:ext uri="{FF2B5EF4-FFF2-40B4-BE49-F238E27FC236}">
                <a16:creationId xmlns:a16="http://schemas.microsoft.com/office/drawing/2014/main" id="{680988B8-77ED-3D4C-A751-CC9C1A935E47}"/>
              </a:ext>
            </a:extLst>
          </p:cNvPr>
          <p:cNvPicPr>
            <a:picLocks noChangeAspect="1"/>
          </p:cNvPicPr>
          <p:nvPr/>
        </p:nvPicPr>
        <p:blipFill>
          <a:blip r:embed="rId3"/>
          <a:stretch>
            <a:fillRect/>
          </a:stretch>
        </p:blipFill>
        <p:spPr>
          <a:xfrm>
            <a:off x="10988250" y="110221"/>
            <a:ext cx="1145628" cy="962328"/>
          </a:xfrm>
          <a:prstGeom prst="rect">
            <a:avLst/>
          </a:prstGeom>
        </p:spPr>
      </p:pic>
      <p:pic>
        <p:nvPicPr>
          <p:cNvPr id="11" name="Picture 10">
            <a:extLst>
              <a:ext uri="{FF2B5EF4-FFF2-40B4-BE49-F238E27FC236}">
                <a16:creationId xmlns:a16="http://schemas.microsoft.com/office/drawing/2014/main" id="{AE701D0D-461F-2947-A29E-A16EBFDB264B}"/>
              </a:ext>
            </a:extLst>
          </p:cNvPr>
          <p:cNvPicPr>
            <a:picLocks noChangeAspect="1"/>
          </p:cNvPicPr>
          <p:nvPr/>
        </p:nvPicPr>
        <p:blipFill>
          <a:blip r:embed="rId4"/>
          <a:stretch>
            <a:fillRect/>
          </a:stretch>
        </p:blipFill>
        <p:spPr>
          <a:xfrm>
            <a:off x="1574179" y="3175255"/>
            <a:ext cx="9043642" cy="2773505"/>
          </a:xfrm>
          <a:prstGeom prst="rect">
            <a:avLst/>
          </a:prstGeom>
          <a:ln>
            <a:solidFill>
              <a:schemeClr val="accent6"/>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67712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571C84-01BF-4E80-A4D2-07FBDDA522D6}"/>
              </a:ext>
            </a:extLst>
          </p:cNvPr>
          <p:cNvSpPr>
            <a:spLocks noGrp="1"/>
          </p:cNvSpPr>
          <p:nvPr>
            <p:ph type="title"/>
          </p:nvPr>
        </p:nvSpPr>
        <p:spPr/>
        <p:txBody>
          <a:bodyPr/>
          <a:lstStyle/>
          <a:p>
            <a:r>
              <a:rPr lang="en-CA" dirty="0"/>
              <a:t>EMS 6.2.2</a:t>
            </a:r>
          </a:p>
        </p:txBody>
      </p:sp>
      <p:sp>
        <p:nvSpPr>
          <p:cNvPr id="10" name="TextBox 9">
            <a:extLst>
              <a:ext uri="{FF2B5EF4-FFF2-40B4-BE49-F238E27FC236}">
                <a16:creationId xmlns:a16="http://schemas.microsoft.com/office/drawing/2014/main" id="{9699DC22-D443-4041-842B-DE27091E43AD}"/>
              </a:ext>
            </a:extLst>
          </p:cNvPr>
          <p:cNvSpPr txBox="1"/>
          <p:nvPr/>
        </p:nvSpPr>
        <p:spPr>
          <a:xfrm>
            <a:off x="483103" y="848871"/>
            <a:ext cx="5097890" cy="461665"/>
          </a:xfrm>
          <a:prstGeom prst="rect">
            <a:avLst/>
          </a:prstGeom>
          <a:noFill/>
        </p:spPr>
        <p:txBody>
          <a:bodyPr wrap="square" rtlCol="0">
            <a:spAutoFit/>
          </a:bodyPr>
          <a:lstStyle>
            <a:defPPr>
              <a:defRPr lang="en-US"/>
            </a:defPPr>
            <a:lvl1pPr algn="ctr">
              <a:defRPr sz="2400" b="1">
                <a:solidFill>
                  <a:schemeClr val="tx2">
                    <a:lumMod val="75000"/>
                    <a:lumOff val="2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Sandbox integration</a:t>
            </a:r>
          </a:p>
        </p:txBody>
      </p:sp>
      <p:pic>
        <p:nvPicPr>
          <p:cNvPr id="2" name="Picture 1">
            <a:extLst>
              <a:ext uri="{FF2B5EF4-FFF2-40B4-BE49-F238E27FC236}">
                <a16:creationId xmlns:a16="http://schemas.microsoft.com/office/drawing/2014/main" id="{48F103D4-A14F-D14C-AB94-50AEEC80322C}"/>
              </a:ext>
            </a:extLst>
          </p:cNvPr>
          <p:cNvPicPr>
            <a:picLocks noChangeAspect="1"/>
          </p:cNvPicPr>
          <p:nvPr/>
        </p:nvPicPr>
        <p:blipFill>
          <a:blip r:embed="rId3"/>
          <a:stretch>
            <a:fillRect/>
          </a:stretch>
        </p:blipFill>
        <p:spPr>
          <a:xfrm>
            <a:off x="67945" y="1310536"/>
            <a:ext cx="5770552" cy="3422604"/>
          </a:xfrm>
          <a:prstGeom prst="rect">
            <a:avLst/>
          </a:prstGeom>
          <a:ln>
            <a:solidFill>
              <a:schemeClr val="accent6"/>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598E2F3E-DE2C-4B48-B41E-AD3A97232CAA}"/>
              </a:ext>
            </a:extLst>
          </p:cNvPr>
          <p:cNvPicPr>
            <a:picLocks noChangeAspect="1"/>
          </p:cNvPicPr>
          <p:nvPr/>
        </p:nvPicPr>
        <p:blipFill>
          <a:blip r:embed="rId4"/>
          <a:stretch>
            <a:fillRect/>
          </a:stretch>
        </p:blipFill>
        <p:spPr>
          <a:xfrm>
            <a:off x="6031771" y="1335379"/>
            <a:ext cx="6102107" cy="3422604"/>
          </a:xfrm>
          <a:prstGeom prst="rect">
            <a:avLst/>
          </a:prstGeom>
          <a:ln>
            <a:solidFill>
              <a:schemeClr val="accent6"/>
            </a:solidFill>
          </a:ln>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60F432BB-92CB-9D45-B29E-850188044DFC}"/>
              </a:ext>
            </a:extLst>
          </p:cNvPr>
          <p:cNvPicPr>
            <a:picLocks noChangeAspect="1"/>
          </p:cNvPicPr>
          <p:nvPr/>
        </p:nvPicPr>
        <p:blipFill>
          <a:blip r:embed="rId5"/>
          <a:stretch>
            <a:fillRect/>
          </a:stretch>
        </p:blipFill>
        <p:spPr>
          <a:xfrm>
            <a:off x="1263443" y="2527110"/>
            <a:ext cx="6102107" cy="3598120"/>
          </a:xfrm>
          <a:prstGeom prst="rect">
            <a:avLst/>
          </a:prstGeom>
          <a:ln>
            <a:solidFill>
              <a:schemeClr val="accent6"/>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BCAB25D2-010D-DB46-B795-02765D73EA9C}"/>
              </a:ext>
            </a:extLst>
          </p:cNvPr>
          <p:cNvPicPr>
            <a:picLocks noChangeAspect="1"/>
          </p:cNvPicPr>
          <p:nvPr/>
        </p:nvPicPr>
        <p:blipFill>
          <a:blip r:embed="rId6"/>
          <a:stretch>
            <a:fillRect/>
          </a:stretch>
        </p:blipFill>
        <p:spPr>
          <a:xfrm>
            <a:off x="5076497" y="4579141"/>
            <a:ext cx="7057381" cy="1395150"/>
          </a:xfrm>
          <a:prstGeom prst="rect">
            <a:avLst/>
          </a:prstGeom>
          <a:ln>
            <a:solidFill>
              <a:schemeClr val="accent6"/>
            </a:solidFill>
          </a:ln>
          <a:effectLst>
            <a:outerShdw blurRad="50800" dist="38100" dir="2700000" algn="tl" rotWithShape="0">
              <a:prstClr val="black">
                <a:alpha val="40000"/>
              </a:prstClr>
            </a:outerShdw>
          </a:effectLst>
        </p:spPr>
      </p:pic>
      <p:pic>
        <p:nvPicPr>
          <p:cNvPr id="9" name="image14.png">
            <a:extLst>
              <a:ext uri="{FF2B5EF4-FFF2-40B4-BE49-F238E27FC236}">
                <a16:creationId xmlns:a16="http://schemas.microsoft.com/office/drawing/2014/main" id="{CCA36735-C6C9-0A46-8DF1-38BF6673C1DA}"/>
              </a:ext>
            </a:extLst>
          </p:cNvPr>
          <p:cNvPicPr>
            <a:picLocks noChangeAspect="1"/>
          </p:cNvPicPr>
          <p:nvPr/>
        </p:nvPicPr>
        <p:blipFill>
          <a:blip r:embed="rId7"/>
          <a:stretch>
            <a:fillRect/>
          </a:stretch>
        </p:blipFill>
        <p:spPr>
          <a:xfrm>
            <a:off x="10886080" y="321228"/>
            <a:ext cx="1164037" cy="552486"/>
          </a:xfrm>
          <a:prstGeom prst="rect">
            <a:avLst/>
          </a:prstGeom>
          <a:ln w="12700" cap="flat">
            <a:noFill/>
            <a:miter lim="400000"/>
          </a:ln>
          <a:effectLst/>
        </p:spPr>
      </p:pic>
    </p:spTree>
    <p:extLst>
      <p:ext uri="{BB962C8B-B14F-4D97-AF65-F5344CB8AC3E}">
        <p14:creationId xmlns:p14="http://schemas.microsoft.com/office/powerpoint/2010/main" val="2070171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571C84-01BF-4E80-A4D2-07FBDDA522D6}"/>
              </a:ext>
            </a:extLst>
          </p:cNvPr>
          <p:cNvSpPr>
            <a:spLocks noGrp="1"/>
          </p:cNvSpPr>
          <p:nvPr>
            <p:ph type="title"/>
          </p:nvPr>
        </p:nvSpPr>
        <p:spPr/>
        <p:txBody>
          <a:bodyPr/>
          <a:lstStyle/>
          <a:p>
            <a:r>
              <a:rPr lang="en-CA" dirty="0"/>
              <a:t>EMS 6.2.2</a:t>
            </a:r>
          </a:p>
        </p:txBody>
      </p:sp>
      <p:sp>
        <p:nvSpPr>
          <p:cNvPr id="10" name="TextBox 9">
            <a:extLst>
              <a:ext uri="{FF2B5EF4-FFF2-40B4-BE49-F238E27FC236}">
                <a16:creationId xmlns:a16="http://schemas.microsoft.com/office/drawing/2014/main" id="{9699DC22-D443-4041-842B-DE27091E43AD}"/>
              </a:ext>
            </a:extLst>
          </p:cNvPr>
          <p:cNvSpPr txBox="1"/>
          <p:nvPr/>
        </p:nvSpPr>
        <p:spPr>
          <a:xfrm>
            <a:off x="483102" y="848871"/>
            <a:ext cx="5454853" cy="461665"/>
          </a:xfrm>
          <a:prstGeom prst="rect">
            <a:avLst/>
          </a:prstGeom>
          <a:noFill/>
        </p:spPr>
        <p:txBody>
          <a:bodyPr wrap="square" rtlCol="0">
            <a:spAutoFit/>
          </a:bodyPr>
          <a:lstStyle>
            <a:defPPr>
              <a:defRPr lang="en-US"/>
            </a:defPPr>
            <a:lvl1pPr algn="ctr">
              <a:defRPr sz="2400" b="1">
                <a:solidFill>
                  <a:schemeClr val="tx2">
                    <a:lumMod val="75000"/>
                    <a:lumOff val="2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E51">
                    <a:lumMod val="75000"/>
                    <a:lumOff val="25000"/>
                  </a:srgbClr>
                </a:solidFill>
                <a:effectLst/>
                <a:uLnTx/>
                <a:uFillTx/>
                <a:latin typeface="Arial" panose="020B0604020202020204"/>
                <a:ea typeface="+mn-ea"/>
                <a:cs typeface="+mn-cs"/>
              </a:rPr>
              <a:t>EMS logging SAML authentication</a:t>
            </a:r>
          </a:p>
        </p:txBody>
      </p:sp>
      <p:sp>
        <p:nvSpPr>
          <p:cNvPr id="9" name="TextBox 8">
            <a:extLst>
              <a:ext uri="{FF2B5EF4-FFF2-40B4-BE49-F238E27FC236}">
                <a16:creationId xmlns:a16="http://schemas.microsoft.com/office/drawing/2014/main" id="{EFDE9113-A934-A546-B73F-0179126F5824}"/>
              </a:ext>
            </a:extLst>
          </p:cNvPr>
          <p:cNvSpPr txBox="1"/>
          <p:nvPr/>
        </p:nvSpPr>
        <p:spPr>
          <a:xfrm>
            <a:off x="6810132" y="2020516"/>
            <a:ext cx="5146644" cy="3293209"/>
          </a:xfrm>
          <a:prstGeom prst="rect">
            <a:avLst/>
          </a:prstGeom>
          <a:noFill/>
        </p:spPr>
        <p:txBody>
          <a:bodyPr wrap="square" rtlCol="0">
            <a:spAutoFit/>
          </a:bodyPr>
          <a:lstStyle>
            <a:defPPr>
              <a:defRPr lang="en-US"/>
            </a:defPPr>
            <a:lvl1pPr marL="285750" indent="-285750">
              <a:buClr>
                <a:srgbClr val="FF0000"/>
              </a:buClr>
              <a:buFont typeface="Wingdings" pitchFamily="2" charset="2"/>
              <a:buChar char="§"/>
              <a:defRPr sz="2000" b="1"/>
            </a:lvl1pPr>
          </a:lstStyle>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rPr>
              <a:t>Service provider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Input the IP address or FQDN of the EMS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Import the  SP certificate(not mandatory)</a:t>
            </a: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endPar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FF0000"/>
              </a:buClr>
              <a:buSzTx/>
              <a:buFont typeface="Wingdings" pitchFamily="2" charset="2"/>
              <a:buChar char="§"/>
              <a:tabLst/>
              <a:defRPr/>
            </a:pPr>
            <a:r>
              <a:rPr kumimoji="0" lang="en-GB" sz="2000" b="1" i="0" u="none" strike="noStrike" kern="1200" cap="none" spc="0" normalizeH="0" baseline="0" noProof="0" dirty="0">
                <a:ln>
                  <a:noFill/>
                </a:ln>
                <a:solidFill>
                  <a:srgbClr val="131E28"/>
                </a:solidFill>
                <a:effectLst/>
                <a:uLnTx/>
                <a:uFillTx/>
                <a:latin typeface="Arial" panose="020B0604020202020204"/>
                <a:ea typeface="+mn-ea"/>
                <a:cs typeface="+mn-cs"/>
              </a:rPr>
              <a:t>Identity Provider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Input the IP address or FQDN of the </a:t>
            </a:r>
            <a:r>
              <a:rPr kumimoji="0" lang="en-GB" sz="1800" b="0" i="0" u="none" strike="noStrike" kern="1200" cap="none" spc="0" normalizeH="0" baseline="0" noProof="0" dirty="0" err="1">
                <a:ln>
                  <a:noFill/>
                </a:ln>
                <a:solidFill>
                  <a:srgbClr val="131E28"/>
                </a:solidFill>
                <a:effectLst/>
                <a:uLnTx/>
                <a:uFillTx/>
                <a:latin typeface="Arial" panose="020B0604020202020204"/>
                <a:ea typeface="+mn-ea"/>
                <a:cs typeface="+mn-cs"/>
              </a:rPr>
              <a:t>Fortigate</a:t>
            </a: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 which is </a:t>
            </a:r>
            <a:r>
              <a:rPr kumimoji="0" lang="en-GB" sz="1800" b="0" i="0" u="none" strike="noStrike" kern="1200" cap="none" spc="0" normalizeH="0" baseline="0" noProof="0" dirty="0" err="1">
                <a:ln>
                  <a:noFill/>
                </a:ln>
                <a:solidFill>
                  <a:srgbClr val="131E28"/>
                </a:solidFill>
                <a:effectLst/>
                <a:uLnTx/>
                <a:uFillTx/>
                <a:latin typeface="Arial" panose="020B0604020202020204"/>
                <a:ea typeface="+mn-ea"/>
                <a:cs typeface="+mn-cs"/>
              </a:rPr>
              <a:t>choosen</a:t>
            </a: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 to be Identity Provider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Input the prefix value from the </a:t>
            </a:r>
            <a:r>
              <a:rPr kumimoji="0" lang="en-GB" sz="1800" b="0" i="0" u="none" strike="noStrike" kern="1200" cap="none" spc="0" normalizeH="0" baseline="0" noProof="0" dirty="0" err="1">
                <a:ln>
                  <a:noFill/>
                </a:ln>
                <a:solidFill>
                  <a:srgbClr val="131E28"/>
                </a:solidFill>
                <a:effectLst/>
                <a:uLnTx/>
                <a:uFillTx/>
                <a:latin typeface="Arial" panose="020B0604020202020204"/>
                <a:ea typeface="+mn-ea"/>
                <a:cs typeface="+mn-cs"/>
              </a:rPr>
              <a:t>Fortigate</a:t>
            </a:r>
            <a:endPar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Import the  </a:t>
            </a:r>
            <a:r>
              <a:rPr kumimoji="0" lang="en-GB" sz="1800" b="0" i="0" u="none" strike="noStrike" kern="1200" cap="none" spc="0" normalizeH="0" baseline="0" noProof="0" dirty="0" err="1">
                <a:ln>
                  <a:noFill/>
                </a:ln>
                <a:solidFill>
                  <a:srgbClr val="131E28"/>
                </a:solidFill>
                <a:effectLst/>
                <a:uLnTx/>
                <a:uFillTx/>
                <a:latin typeface="Arial" panose="020B0604020202020204"/>
                <a:ea typeface="+mn-ea"/>
                <a:cs typeface="+mn-cs"/>
              </a:rPr>
              <a:t>IdP</a:t>
            </a: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 certificate from </a:t>
            </a:r>
            <a:r>
              <a:rPr kumimoji="0" lang="en-GB" sz="1800" b="0" i="0" u="none" strike="noStrike" kern="1200" cap="none" spc="0" normalizeH="0" baseline="0" noProof="0" dirty="0" err="1">
                <a:ln>
                  <a:noFill/>
                </a:ln>
                <a:solidFill>
                  <a:srgbClr val="131E28"/>
                </a:solidFill>
                <a:effectLst/>
                <a:uLnTx/>
                <a:uFillTx/>
                <a:latin typeface="Arial" panose="020B0604020202020204"/>
                <a:ea typeface="+mn-ea"/>
                <a:cs typeface="+mn-cs"/>
              </a:rPr>
              <a:t>Fortigate</a:t>
            </a:r>
            <a:r>
              <a:rPr kumimoji="0" lang="en-GB" sz="1800" b="0" i="0" u="none" strike="noStrike" kern="1200" cap="none" spc="0" normalizeH="0" baseline="0" noProof="0" dirty="0">
                <a:ln>
                  <a:noFill/>
                </a:ln>
                <a:solidFill>
                  <a:srgbClr val="131E28"/>
                </a:solidFill>
                <a:effectLst/>
                <a:uLnTx/>
                <a:uFillTx/>
                <a:latin typeface="Arial" panose="020B0604020202020204"/>
                <a:ea typeface="+mn-ea"/>
                <a:cs typeface="+mn-cs"/>
              </a:rPr>
              <a:t> (mandatory)​​​​​​​</a:t>
            </a:r>
          </a:p>
        </p:txBody>
      </p:sp>
      <p:pic>
        <p:nvPicPr>
          <p:cNvPr id="7" name="Picture 6">
            <a:extLst>
              <a:ext uri="{FF2B5EF4-FFF2-40B4-BE49-F238E27FC236}">
                <a16:creationId xmlns:a16="http://schemas.microsoft.com/office/drawing/2014/main" id="{A48635BF-8778-4640-9467-DB5BE5B1D09E}"/>
              </a:ext>
            </a:extLst>
          </p:cNvPr>
          <p:cNvPicPr>
            <a:picLocks noChangeAspect="1"/>
          </p:cNvPicPr>
          <p:nvPr/>
        </p:nvPicPr>
        <p:blipFill>
          <a:blip r:embed="rId3"/>
          <a:stretch>
            <a:fillRect/>
          </a:stretch>
        </p:blipFill>
        <p:spPr>
          <a:xfrm>
            <a:off x="10988250" y="110221"/>
            <a:ext cx="1145628" cy="962328"/>
          </a:xfrm>
          <a:prstGeom prst="rect">
            <a:avLst/>
          </a:prstGeom>
        </p:spPr>
      </p:pic>
      <p:pic>
        <p:nvPicPr>
          <p:cNvPr id="4" name="Picture 3">
            <a:extLst>
              <a:ext uri="{FF2B5EF4-FFF2-40B4-BE49-F238E27FC236}">
                <a16:creationId xmlns:a16="http://schemas.microsoft.com/office/drawing/2014/main" id="{1963C8D5-C722-3B42-B4D0-47FEAC510BE8}"/>
              </a:ext>
            </a:extLst>
          </p:cNvPr>
          <p:cNvPicPr>
            <a:picLocks noChangeAspect="1"/>
          </p:cNvPicPr>
          <p:nvPr/>
        </p:nvPicPr>
        <p:blipFill>
          <a:blip r:embed="rId4"/>
          <a:stretch>
            <a:fillRect/>
          </a:stretch>
        </p:blipFill>
        <p:spPr>
          <a:xfrm>
            <a:off x="381979" y="1810712"/>
            <a:ext cx="6179196" cy="3503013"/>
          </a:xfrm>
          <a:prstGeom prst="rect">
            <a:avLst/>
          </a:prstGeom>
          <a:ln>
            <a:solidFill>
              <a:schemeClr val="accent6"/>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26224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01229-483B-D04C-BAEF-A2456BE71240}"/>
              </a:ext>
            </a:extLst>
          </p:cNvPr>
          <p:cNvSpPr>
            <a:spLocks noGrp="1"/>
          </p:cNvSpPr>
          <p:nvPr>
            <p:ph type="ctrTitle"/>
          </p:nvPr>
        </p:nvSpPr>
        <p:spPr/>
        <p:txBody>
          <a:bodyPr/>
          <a:lstStyle/>
          <a:p>
            <a:r>
              <a:rPr lang="en-US" dirty="0"/>
              <a:t>EMS Cloud License Activation and Instance Access</a:t>
            </a:r>
          </a:p>
        </p:txBody>
      </p:sp>
    </p:spTree>
    <p:extLst>
      <p:ext uri="{BB962C8B-B14F-4D97-AF65-F5344CB8AC3E}">
        <p14:creationId xmlns:p14="http://schemas.microsoft.com/office/powerpoint/2010/main" val="3581593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B6F892-9261-0C4D-B759-F5FD009E9335}"/>
              </a:ext>
            </a:extLst>
          </p:cNvPr>
          <p:cNvSpPr>
            <a:spLocks noGrp="1"/>
          </p:cNvSpPr>
          <p:nvPr>
            <p:ph type="title"/>
          </p:nvPr>
        </p:nvSpPr>
        <p:spPr/>
        <p:txBody>
          <a:bodyPr/>
          <a:lstStyle/>
          <a:p>
            <a:r>
              <a:rPr lang="en-US"/>
              <a:t>Ordering EMS License</a:t>
            </a:r>
          </a:p>
        </p:txBody>
      </p:sp>
      <p:sp>
        <p:nvSpPr>
          <p:cNvPr id="5" name="Text Placeholder 4">
            <a:extLst>
              <a:ext uri="{FF2B5EF4-FFF2-40B4-BE49-F238E27FC236}">
                <a16:creationId xmlns:a16="http://schemas.microsoft.com/office/drawing/2014/main" id="{B37A9772-19C1-E04C-BFFD-F40407C45293}"/>
              </a:ext>
            </a:extLst>
          </p:cNvPr>
          <p:cNvSpPr>
            <a:spLocks noGrp="1"/>
          </p:cNvSpPr>
          <p:nvPr>
            <p:ph type="body" sz="quarter" idx="14"/>
          </p:nvPr>
        </p:nvSpPr>
        <p:spPr>
          <a:xfrm>
            <a:off x="519529" y="1828799"/>
            <a:ext cx="4718515" cy="3031329"/>
          </a:xfrm>
        </p:spPr>
        <p:txBody>
          <a:bodyPr/>
          <a:lstStyle/>
          <a:p>
            <a:pPr marL="342900" indent="-342900">
              <a:lnSpc>
                <a:spcPct val="100000"/>
              </a:lnSpc>
              <a:spcBef>
                <a:spcPts val="1000"/>
              </a:spcBef>
              <a:buFont typeface="Arial" panose="020B0604020202020204" pitchFamily="34" charset="0"/>
              <a:buChar char="•"/>
            </a:pPr>
            <a:r>
              <a:rPr lang="en-US" sz="2400" b="1" dirty="0"/>
              <a:t>No dedicated SKU for EMS Cloud, same SKU can be used for On-prem or Cloud EMS</a:t>
            </a:r>
          </a:p>
          <a:p>
            <a:pPr marL="342900" indent="-342900">
              <a:lnSpc>
                <a:spcPct val="100000"/>
              </a:lnSpc>
              <a:spcBef>
                <a:spcPts val="1000"/>
              </a:spcBef>
              <a:buFont typeface="Arial" panose="020B0604020202020204" pitchFamily="34" charset="0"/>
              <a:buChar char="•"/>
            </a:pPr>
            <a:r>
              <a:rPr lang="en-US" sz="2400" b="1" dirty="0"/>
              <a:t>Once you order the EMS license, you get the “Contract Registration Code” within the Order file.</a:t>
            </a:r>
          </a:p>
        </p:txBody>
      </p:sp>
      <p:pic>
        <p:nvPicPr>
          <p:cNvPr id="2" name="Picture 1">
            <a:extLst>
              <a:ext uri="{FF2B5EF4-FFF2-40B4-BE49-F238E27FC236}">
                <a16:creationId xmlns:a16="http://schemas.microsoft.com/office/drawing/2014/main" id="{C4413476-DBAF-7044-B5D7-2EA599AF1C92}"/>
              </a:ext>
            </a:extLst>
          </p:cNvPr>
          <p:cNvPicPr>
            <a:picLocks noChangeAspect="1"/>
          </p:cNvPicPr>
          <p:nvPr/>
        </p:nvPicPr>
        <p:blipFill>
          <a:blip r:embed="rId2"/>
          <a:stretch>
            <a:fillRect/>
          </a:stretch>
        </p:blipFill>
        <p:spPr>
          <a:xfrm>
            <a:off x="5521114" y="1232310"/>
            <a:ext cx="5944791" cy="4393379"/>
          </a:xfrm>
          <a:prstGeom prst="rect">
            <a:avLst/>
          </a:prstGeom>
          <a:ln>
            <a:solidFill>
              <a:schemeClr val="accent6"/>
            </a:solidFill>
          </a:ln>
          <a:effectLst>
            <a:outerShdw blurRad="50800" dist="38100" dir="2700000" algn="tl" rotWithShape="0">
              <a:prstClr val="black">
                <a:alpha val="40000"/>
              </a:prstClr>
            </a:outerShdw>
          </a:effectLst>
        </p:spPr>
      </p:pic>
      <p:sp>
        <p:nvSpPr>
          <p:cNvPr id="7" name="Frame 6">
            <a:extLst>
              <a:ext uri="{FF2B5EF4-FFF2-40B4-BE49-F238E27FC236}">
                <a16:creationId xmlns:a16="http://schemas.microsoft.com/office/drawing/2014/main" id="{7E142B8D-32D4-CF4F-83EF-1ECD77605196}"/>
              </a:ext>
            </a:extLst>
          </p:cNvPr>
          <p:cNvSpPr/>
          <p:nvPr/>
        </p:nvSpPr>
        <p:spPr>
          <a:xfrm>
            <a:off x="5779480" y="2999705"/>
            <a:ext cx="4586288" cy="171448"/>
          </a:xfrm>
          <a:prstGeom prst="frame">
            <a:avLst>
              <a:gd name="adj1" fmla="val 5183"/>
            </a:avLst>
          </a:prstGeom>
          <a:solidFill>
            <a:schemeClr val="accent6"/>
          </a:solidFill>
          <a:ln>
            <a:solidFill>
              <a:schemeClr val="accent6"/>
            </a:solidFill>
          </a:ln>
          <a:effectLst>
            <a:glow rad="63500">
              <a:schemeClr val="accent1">
                <a:satMod val="175000"/>
                <a:alpha val="21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endParaRPr kumimoji="0" lang="en-US" sz="1400" b="0" i="0" u="none" strike="noStrike" kern="1200" cap="none" spc="0" normalizeH="0" baseline="0" noProof="0" err="1">
              <a:ln>
                <a:noFill/>
              </a:ln>
              <a:solidFill>
                <a:srgbClr val="131E28"/>
              </a:solidFill>
              <a:effectLst/>
              <a:uLnTx/>
              <a:uFillTx/>
              <a:latin typeface="Arial" panose="020B0604020202020204"/>
              <a:ea typeface="+mn-ea"/>
              <a:cs typeface="+mn-cs"/>
            </a:endParaRPr>
          </a:p>
        </p:txBody>
      </p:sp>
    </p:spTree>
    <p:extLst>
      <p:ext uri="{BB962C8B-B14F-4D97-AF65-F5344CB8AC3E}">
        <p14:creationId xmlns:p14="http://schemas.microsoft.com/office/powerpoint/2010/main" val="724698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37A9772-19C1-E04C-BFFD-F40407C45293}"/>
              </a:ext>
            </a:extLst>
          </p:cNvPr>
          <p:cNvSpPr>
            <a:spLocks noGrp="1"/>
          </p:cNvSpPr>
          <p:nvPr>
            <p:ph type="body" sz="quarter" idx="14"/>
          </p:nvPr>
        </p:nvSpPr>
        <p:spPr>
          <a:xfrm>
            <a:off x="420511" y="2166330"/>
            <a:ext cx="4623971" cy="3586944"/>
          </a:xfrm>
        </p:spPr>
        <p:txBody>
          <a:bodyPr/>
          <a:lstStyle/>
          <a:p>
            <a:pPr marL="342900" indent="-342900">
              <a:lnSpc>
                <a:spcPct val="100000"/>
              </a:lnSpc>
              <a:spcBef>
                <a:spcPts val="1000"/>
              </a:spcBef>
              <a:buChar char="•"/>
            </a:pPr>
            <a:r>
              <a:rPr lang="en-US" sz="2400" b="1" dirty="0"/>
              <a:t>During the registration process, you have an option to select EMS on-prem or EMS Cloud.</a:t>
            </a:r>
          </a:p>
        </p:txBody>
      </p:sp>
      <p:sp>
        <p:nvSpPr>
          <p:cNvPr id="4" name="Title 3">
            <a:extLst>
              <a:ext uri="{FF2B5EF4-FFF2-40B4-BE49-F238E27FC236}">
                <a16:creationId xmlns:a16="http://schemas.microsoft.com/office/drawing/2014/main" id="{E8B6F892-9261-0C4D-B759-F5FD009E9335}"/>
              </a:ext>
            </a:extLst>
          </p:cNvPr>
          <p:cNvSpPr>
            <a:spLocks noGrp="1"/>
          </p:cNvSpPr>
          <p:nvPr>
            <p:ph type="title"/>
          </p:nvPr>
        </p:nvSpPr>
        <p:spPr>
          <a:xfrm>
            <a:off x="632418" y="99900"/>
            <a:ext cx="10835682" cy="774558"/>
          </a:xfrm>
        </p:spPr>
        <p:txBody>
          <a:bodyPr/>
          <a:lstStyle/>
          <a:p>
            <a:r>
              <a:rPr lang="en-US"/>
              <a:t>Registering EMS License</a:t>
            </a:r>
          </a:p>
        </p:txBody>
      </p:sp>
      <p:pic>
        <p:nvPicPr>
          <p:cNvPr id="3" name="Picture 2">
            <a:extLst>
              <a:ext uri="{FF2B5EF4-FFF2-40B4-BE49-F238E27FC236}">
                <a16:creationId xmlns:a16="http://schemas.microsoft.com/office/drawing/2014/main" id="{80C3F461-43E5-954E-AA69-73C9BA5D65E0}"/>
              </a:ext>
            </a:extLst>
          </p:cNvPr>
          <p:cNvPicPr>
            <a:picLocks noChangeAspect="1"/>
          </p:cNvPicPr>
          <p:nvPr/>
        </p:nvPicPr>
        <p:blipFill>
          <a:blip r:embed="rId2"/>
          <a:stretch>
            <a:fillRect/>
          </a:stretch>
        </p:blipFill>
        <p:spPr>
          <a:xfrm>
            <a:off x="5256389" y="1252326"/>
            <a:ext cx="6515100" cy="4688351"/>
          </a:xfrm>
          <a:prstGeom prst="rect">
            <a:avLst/>
          </a:prstGeom>
          <a:ln>
            <a:solidFill>
              <a:schemeClr val="bg1">
                <a:lumMod val="65000"/>
              </a:schemeClr>
            </a:solidFill>
          </a:ln>
          <a:effectLst>
            <a:outerShdw blurRad="50800" dist="38100" dir="2700000" algn="tl" rotWithShape="0">
              <a:prstClr val="black">
                <a:alpha val="40000"/>
              </a:prstClr>
            </a:outerShdw>
          </a:effectLst>
        </p:spPr>
      </p:pic>
      <p:sp>
        <p:nvSpPr>
          <p:cNvPr id="6" name="Frame 5">
            <a:extLst>
              <a:ext uri="{FF2B5EF4-FFF2-40B4-BE49-F238E27FC236}">
                <a16:creationId xmlns:a16="http://schemas.microsoft.com/office/drawing/2014/main" id="{47F42EDB-E3A8-0D42-A0BF-0E0FB04012F3}"/>
              </a:ext>
            </a:extLst>
          </p:cNvPr>
          <p:cNvSpPr/>
          <p:nvPr/>
        </p:nvSpPr>
        <p:spPr>
          <a:xfrm>
            <a:off x="5799314" y="3666909"/>
            <a:ext cx="2371725" cy="585787"/>
          </a:xfrm>
          <a:prstGeom prst="frame">
            <a:avLst>
              <a:gd name="adj1" fmla="val 5183"/>
            </a:avLst>
          </a:prstGeom>
          <a:solidFill>
            <a:schemeClr val="accent6"/>
          </a:solidFill>
          <a:ln>
            <a:solidFill>
              <a:schemeClr val="accent6"/>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endParaRPr kumimoji="0" lang="en-US" sz="1400" b="0" i="0" u="none" strike="noStrike" kern="1200" cap="none" spc="0" normalizeH="0" baseline="0" noProof="0" err="1">
              <a:ln>
                <a:noFill/>
              </a:ln>
              <a:solidFill>
                <a:srgbClr val="131E28"/>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63061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37A9772-19C1-E04C-BFFD-F40407C45293}"/>
              </a:ext>
            </a:extLst>
          </p:cNvPr>
          <p:cNvSpPr>
            <a:spLocks noGrp="1"/>
          </p:cNvSpPr>
          <p:nvPr>
            <p:ph type="body" sz="quarter" idx="14"/>
          </p:nvPr>
        </p:nvSpPr>
        <p:spPr>
          <a:xfrm>
            <a:off x="7263145" y="2562578"/>
            <a:ext cx="4488588" cy="2698295"/>
          </a:xfrm>
        </p:spPr>
        <p:txBody>
          <a:bodyPr/>
          <a:lstStyle/>
          <a:p>
            <a:pPr marL="342900" indent="-342900">
              <a:lnSpc>
                <a:spcPct val="100000"/>
              </a:lnSpc>
              <a:spcBef>
                <a:spcPts val="1000"/>
              </a:spcBef>
              <a:buFont typeface="Arial" panose="020B0604020202020204" pitchFamily="34" charset="0"/>
              <a:buChar char="•"/>
            </a:pPr>
            <a:r>
              <a:rPr lang="en-US" sz="2400" b="1" dirty="0"/>
              <a:t>After Registering the EMS license and selecting the CLOUD option, you receive and email for your instance readiness. </a:t>
            </a:r>
          </a:p>
        </p:txBody>
      </p:sp>
      <p:sp>
        <p:nvSpPr>
          <p:cNvPr id="4" name="Title 3">
            <a:extLst>
              <a:ext uri="{FF2B5EF4-FFF2-40B4-BE49-F238E27FC236}">
                <a16:creationId xmlns:a16="http://schemas.microsoft.com/office/drawing/2014/main" id="{E8B6F892-9261-0C4D-B759-F5FD009E9335}"/>
              </a:ext>
            </a:extLst>
          </p:cNvPr>
          <p:cNvSpPr>
            <a:spLocks noGrp="1"/>
          </p:cNvSpPr>
          <p:nvPr>
            <p:ph type="title"/>
          </p:nvPr>
        </p:nvSpPr>
        <p:spPr>
          <a:xfrm>
            <a:off x="632418" y="99900"/>
            <a:ext cx="10835682" cy="774558"/>
          </a:xfrm>
        </p:spPr>
        <p:txBody>
          <a:bodyPr/>
          <a:lstStyle/>
          <a:p>
            <a:r>
              <a:rPr lang="en-US"/>
              <a:t>EMS Cloud Instance: Activation</a:t>
            </a:r>
          </a:p>
        </p:txBody>
      </p:sp>
      <p:pic>
        <p:nvPicPr>
          <p:cNvPr id="2" name="Picture 1">
            <a:extLst>
              <a:ext uri="{FF2B5EF4-FFF2-40B4-BE49-F238E27FC236}">
                <a16:creationId xmlns:a16="http://schemas.microsoft.com/office/drawing/2014/main" id="{A546D7BF-3600-F34C-AEBE-2DF9D72EA6CE}"/>
              </a:ext>
            </a:extLst>
          </p:cNvPr>
          <p:cNvPicPr>
            <a:picLocks noChangeAspect="1"/>
          </p:cNvPicPr>
          <p:nvPr/>
        </p:nvPicPr>
        <p:blipFill>
          <a:blip r:embed="rId2"/>
          <a:stretch>
            <a:fillRect/>
          </a:stretch>
        </p:blipFill>
        <p:spPr>
          <a:xfrm>
            <a:off x="632418" y="1682750"/>
            <a:ext cx="6208832" cy="4257927"/>
          </a:xfrm>
          <a:prstGeom prst="rect">
            <a:avLst/>
          </a:prstGeom>
          <a:ln>
            <a:solidFill>
              <a:schemeClr val="accent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28830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37A9772-19C1-E04C-BFFD-F40407C45293}"/>
              </a:ext>
            </a:extLst>
          </p:cNvPr>
          <p:cNvSpPr>
            <a:spLocks noGrp="1"/>
          </p:cNvSpPr>
          <p:nvPr>
            <p:ph type="body" sz="quarter" idx="14"/>
          </p:nvPr>
        </p:nvSpPr>
        <p:spPr>
          <a:xfrm>
            <a:off x="636807" y="1188039"/>
            <a:ext cx="10831293" cy="654308"/>
          </a:xfrm>
        </p:spPr>
        <p:txBody>
          <a:bodyPr/>
          <a:lstStyle/>
          <a:p>
            <a:pPr marL="342900" indent="-342900">
              <a:lnSpc>
                <a:spcPct val="100000"/>
              </a:lnSpc>
              <a:spcBef>
                <a:spcPts val="1000"/>
              </a:spcBef>
              <a:buFont typeface="Arial" panose="020B0604020202020204" pitchFamily="34" charset="0"/>
              <a:buChar char="•"/>
            </a:pPr>
            <a:r>
              <a:rPr lang="en-US" sz="2400" b="1" dirty="0"/>
              <a:t>Login to </a:t>
            </a:r>
            <a:r>
              <a:rPr lang="en-US" sz="2400" dirty="0">
                <a:hlinkClick r:id="rId2"/>
              </a:rPr>
              <a:t>https://forticlient.forticloud.com/static/client/index.html</a:t>
            </a:r>
            <a:r>
              <a:rPr lang="en-US" sz="2400" dirty="0"/>
              <a:t> to access your instance.</a:t>
            </a:r>
          </a:p>
        </p:txBody>
      </p:sp>
      <p:sp>
        <p:nvSpPr>
          <p:cNvPr id="4" name="Title 3">
            <a:extLst>
              <a:ext uri="{FF2B5EF4-FFF2-40B4-BE49-F238E27FC236}">
                <a16:creationId xmlns:a16="http://schemas.microsoft.com/office/drawing/2014/main" id="{E8B6F892-9261-0C4D-B759-F5FD009E9335}"/>
              </a:ext>
            </a:extLst>
          </p:cNvPr>
          <p:cNvSpPr>
            <a:spLocks noGrp="1"/>
          </p:cNvSpPr>
          <p:nvPr>
            <p:ph type="title"/>
          </p:nvPr>
        </p:nvSpPr>
        <p:spPr>
          <a:xfrm>
            <a:off x="632418" y="99900"/>
            <a:ext cx="10835682" cy="774558"/>
          </a:xfrm>
        </p:spPr>
        <p:txBody>
          <a:bodyPr/>
          <a:lstStyle/>
          <a:p>
            <a:r>
              <a:rPr lang="en-US"/>
              <a:t>EMS Cloud Instance: Access</a:t>
            </a:r>
          </a:p>
        </p:txBody>
      </p:sp>
      <p:pic>
        <p:nvPicPr>
          <p:cNvPr id="3" name="Picture 2">
            <a:extLst>
              <a:ext uri="{FF2B5EF4-FFF2-40B4-BE49-F238E27FC236}">
                <a16:creationId xmlns:a16="http://schemas.microsoft.com/office/drawing/2014/main" id="{5222329B-C85C-A443-8E9F-1CAE8120863D}"/>
              </a:ext>
            </a:extLst>
          </p:cNvPr>
          <p:cNvPicPr>
            <a:picLocks noChangeAspect="1"/>
          </p:cNvPicPr>
          <p:nvPr/>
        </p:nvPicPr>
        <p:blipFill>
          <a:blip r:embed="rId3"/>
          <a:stretch>
            <a:fillRect/>
          </a:stretch>
        </p:blipFill>
        <p:spPr>
          <a:xfrm>
            <a:off x="1528566" y="2169502"/>
            <a:ext cx="9593262" cy="4001610"/>
          </a:xfrm>
          <a:prstGeom prst="rect">
            <a:avLst/>
          </a:prstGeom>
          <a:ln>
            <a:solidFill>
              <a:srgbClr val="007B71"/>
            </a:solidFill>
          </a:ln>
          <a:effectLst>
            <a:outerShdw blurRad="50800" dist="38100" dir="2700000" algn="tl" rotWithShape="0">
              <a:prstClr val="black">
                <a:alpha val="40000"/>
              </a:prstClr>
            </a:outerShdw>
          </a:effectLst>
        </p:spPr>
      </p:pic>
      <p:sp>
        <p:nvSpPr>
          <p:cNvPr id="6" name="Frame 5">
            <a:extLst>
              <a:ext uri="{FF2B5EF4-FFF2-40B4-BE49-F238E27FC236}">
                <a16:creationId xmlns:a16="http://schemas.microsoft.com/office/drawing/2014/main" id="{DCE0C5B8-EEAB-8E4A-BA5A-C5340D1C6138}"/>
              </a:ext>
            </a:extLst>
          </p:cNvPr>
          <p:cNvSpPr/>
          <p:nvPr/>
        </p:nvSpPr>
        <p:spPr>
          <a:xfrm flipV="1">
            <a:off x="2042914" y="2169501"/>
            <a:ext cx="5229225" cy="270310"/>
          </a:xfrm>
          <a:prstGeom prst="frame">
            <a:avLst>
              <a:gd name="adj1" fmla="val 5183"/>
            </a:avLst>
          </a:prstGeom>
          <a:solidFill>
            <a:schemeClr val="accent6"/>
          </a:solidFill>
          <a:ln>
            <a:solidFill>
              <a:schemeClr val="accent6"/>
            </a:solidFill>
          </a:ln>
          <a:effectLst>
            <a:glow rad="63500">
              <a:schemeClr val="accent1">
                <a:satMod val="175000"/>
                <a:alpha val="21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endParaRPr kumimoji="0" lang="en-US" sz="1800" b="0" i="0" u="none" strike="noStrike" kern="1200" cap="none" spc="0" normalizeH="0" baseline="0" noProof="0" err="1">
              <a:ln>
                <a:noFill/>
              </a:ln>
              <a:solidFill>
                <a:srgbClr val="131E28"/>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74278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398183" y="2742318"/>
            <a:ext cx="8337550" cy="1535112"/>
          </a:xfrm>
        </p:spPr>
        <p:txBody>
          <a:bodyPr>
            <a:normAutofit/>
          </a:bodyPr>
          <a:lstStyle/>
          <a:p>
            <a:r>
              <a:rPr lang="en-US" sz="4800" dirty="0"/>
              <a:t>Thanks!</a:t>
            </a:r>
          </a:p>
        </p:txBody>
      </p:sp>
    </p:spTree>
    <p:extLst>
      <p:ext uri="{BB962C8B-B14F-4D97-AF65-F5344CB8AC3E}">
        <p14:creationId xmlns:p14="http://schemas.microsoft.com/office/powerpoint/2010/main" val="947332869"/>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D6A2D3C4-8294-A046-9848-2FC1E92F5ED4}"/>
              </a:ext>
            </a:extLst>
          </p:cNvPr>
          <p:cNvSpPr>
            <a:spLocks noGrp="1"/>
          </p:cNvSpPr>
          <p:nvPr>
            <p:ph type="title"/>
          </p:nvPr>
        </p:nvSpPr>
        <p:spPr/>
        <p:txBody>
          <a:bodyPr/>
          <a:lstStyle/>
          <a:p>
            <a:r>
              <a:rPr lang="en-US"/>
              <a:t>AEP 2.0 Security Value Map 2018</a:t>
            </a:r>
          </a:p>
        </p:txBody>
      </p:sp>
      <p:pic>
        <p:nvPicPr>
          <p:cNvPr id="12" name="Picture 11">
            <a:extLst>
              <a:ext uri="{FF2B5EF4-FFF2-40B4-BE49-F238E27FC236}">
                <a16:creationId xmlns:a16="http://schemas.microsoft.com/office/drawing/2014/main" id="{DC3D5F7C-64C5-5144-ADF5-FA0359C1349E}"/>
              </a:ext>
            </a:extLst>
          </p:cNvPr>
          <p:cNvPicPr>
            <a:picLocks noChangeAspect="1"/>
          </p:cNvPicPr>
          <p:nvPr/>
        </p:nvPicPr>
        <p:blipFill>
          <a:blip r:embed="rId3"/>
          <a:stretch>
            <a:fillRect/>
          </a:stretch>
        </p:blipFill>
        <p:spPr>
          <a:xfrm>
            <a:off x="8969364" y="-610133"/>
            <a:ext cx="2499562" cy="3234726"/>
          </a:xfrm>
          <a:prstGeom prst="rect">
            <a:avLst/>
          </a:prstGeom>
        </p:spPr>
      </p:pic>
      <p:graphicFrame>
        <p:nvGraphicFramePr>
          <p:cNvPr id="14" name="Diagram 13">
            <a:extLst>
              <a:ext uri="{FF2B5EF4-FFF2-40B4-BE49-F238E27FC236}">
                <a16:creationId xmlns:a16="http://schemas.microsoft.com/office/drawing/2014/main" id="{C6EE58D6-0EA5-924B-BE73-6009009C4E77}"/>
              </a:ext>
            </a:extLst>
          </p:cNvPr>
          <p:cNvGraphicFramePr/>
          <p:nvPr/>
        </p:nvGraphicFramePr>
        <p:xfrm>
          <a:off x="8486160" y="1963653"/>
          <a:ext cx="3277780" cy="17606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4">
            <a:extLst>
              <a:ext uri="{FF2B5EF4-FFF2-40B4-BE49-F238E27FC236}">
                <a16:creationId xmlns:a16="http://schemas.microsoft.com/office/drawing/2014/main" id="{112BA78B-590A-3C43-B591-DDCC860CAB10}"/>
              </a:ext>
            </a:extLst>
          </p:cNvPr>
          <p:cNvPicPr>
            <a:picLocks noChangeAspect="1"/>
          </p:cNvPicPr>
          <p:nvPr/>
        </p:nvPicPr>
        <p:blipFill>
          <a:blip r:embed="rId9"/>
          <a:stretch>
            <a:fillRect/>
          </a:stretch>
        </p:blipFill>
        <p:spPr>
          <a:xfrm>
            <a:off x="428060" y="967645"/>
            <a:ext cx="7731794" cy="5325580"/>
          </a:xfrm>
          <a:prstGeom prst="rect">
            <a:avLst/>
          </a:prstGeom>
          <a:ln>
            <a:solidFill>
              <a:schemeClr val="accent6"/>
            </a:solidFill>
          </a:ln>
          <a:effectLst>
            <a:outerShdw blurRad="50800" dist="127000" dir="2700000" algn="tl" rotWithShape="0">
              <a:prstClr val="black">
                <a:alpha val="40000"/>
              </a:prstClr>
            </a:outerShdw>
          </a:effectLst>
        </p:spPr>
      </p:pic>
      <p:sp>
        <p:nvSpPr>
          <p:cNvPr id="2" name="Oval 1">
            <a:extLst>
              <a:ext uri="{FF2B5EF4-FFF2-40B4-BE49-F238E27FC236}">
                <a16:creationId xmlns:a16="http://schemas.microsoft.com/office/drawing/2014/main" id="{E4C7864B-F8F5-7F4B-AB00-BF2E77BE5C46}"/>
              </a:ext>
            </a:extLst>
          </p:cNvPr>
          <p:cNvSpPr/>
          <p:nvPr/>
        </p:nvSpPr>
        <p:spPr>
          <a:xfrm>
            <a:off x="6579968" y="1784405"/>
            <a:ext cx="376420" cy="179248"/>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300"/>
              </a:spcBef>
              <a:spcAft>
                <a:spcPts val="0"/>
              </a:spcAft>
              <a:buClrTx/>
              <a:buSzTx/>
              <a:buFontTx/>
              <a:buNone/>
              <a:tabLst/>
              <a:defRPr/>
            </a:pPr>
            <a:endParaRPr kumimoji="0" lang="en-US" sz="1400" b="0" i="0" u="none" strike="noStrike" kern="1200" cap="none" spc="0" normalizeH="0" baseline="0" noProof="0" err="1">
              <a:ln>
                <a:noFill/>
              </a:ln>
              <a:solidFill>
                <a:srgbClr val="FFFFFF"/>
              </a:solidFill>
              <a:effectLst/>
              <a:uLnTx/>
              <a:uFillTx/>
              <a:latin typeface="Arial" panose="020B0604020202020204"/>
              <a:ea typeface="+mn-ea"/>
              <a:cs typeface="+mn-cs"/>
            </a:endParaRPr>
          </a:p>
        </p:txBody>
      </p:sp>
      <p:graphicFrame>
        <p:nvGraphicFramePr>
          <p:cNvPr id="15" name="Diagram 14">
            <a:extLst>
              <a:ext uri="{FF2B5EF4-FFF2-40B4-BE49-F238E27FC236}">
                <a16:creationId xmlns:a16="http://schemas.microsoft.com/office/drawing/2014/main" id="{F9BAD02C-3BB9-BC48-8EFC-36F3AB08A546}"/>
              </a:ext>
            </a:extLst>
          </p:cNvPr>
          <p:cNvGraphicFramePr/>
          <p:nvPr/>
        </p:nvGraphicFramePr>
        <p:xfrm>
          <a:off x="8486159" y="4352567"/>
          <a:ext cx="3277781" cy="94014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501001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CBFD5B-22D9-1544-8C0F-8EEC609A4FB8}"/>
              </a:ext>
            </a:extLst>
          </p:cNvPr>
          <p:cNvSpPr>
            <a:spLocks noGrp="1"/>
          </p:cNvSpPr>
          <p:nvPr>
            <p:ph type="title"/>
          </p:nvPr>
        </p:nvSpPr>
        <p:spPr/>
        <p:txBody>
          <a:bodyPr/>
          <a:lstStyle/>
          <a:p>
            <a:r>
              <a:rPr lang="en-US" sz="3200"/>
              <a:t>FortiClient is Recommended</a:t>
            </a:r>
          </a:p>
        </p:txBody>
      </p:sp>
      <p:graphicFrame>
        <p:nvGraphicFramePr>
          <p:cNvPr id="8" name="Table 7">
            <a:extLst>
              <a:ext uri="{FF2B5EF4-FFF2-40B4-BE49-F238E27FC236}">
                <a16:creationId xmlns:a16="http://schemas.microsoft.com/office/drawing/2014/main" id="{1F9E1D85-9AE8-1542-9E38-7C36A156B870}"/>
              </a:ext>
            </a:extLst>
          </p:cNvPr>
          <p:cNvGraphicFramePr>
            <a:graphicFrameLocks noGrp="1"/>
          </p:cNvGraphicFramePr>
          <p:nvPr/>
        </p:nvGraphicFramePr>
        <p:xfrm>
          <a:off x="1362635" y="1000780"/>
          <a:ext cx="9712845" cy="1865515"/>
        </p:xfrm>
        <a:graphic>
          <a:graphicData uri="http://schemas.openxmlformats.org/drawingml/2006/table">
            <a:tbl>
              <a:tblPr firstRow="1" firstCol="1" bandRow="1">
                <a:tableStyleId>{21E4AEA4-8DFA-4A89-87EB-49C32662AFE0}</a:tableStyleId>
              </a:tblPr>
              <a:tblGrid>
                <a:gridCol w="1282926">
                  <a:extLst>
                    <a:ext uri="{9D8B030D-6E8A-4147-A177-3AD203B41FA5}">
                      <a16:colId xmlns:a16="http://schemas.microsoft.com/office/drawing/2014/main" val="2376596693"/>
                    </a:ext>
                  </a:extLst>
                </a:gridCol>
                <a:gridCol w="952586">
                  <a:extLst>
                    <a:ext uri="{9D8B030D-6E8A-4147-A177-3AD203B41FA5}">
                      <a16:colId xmlns:a16="http://schemas.microsoft.com/office/drawing/2014/main" val="2739261285"/>
                    </a:ext>
                  </a:extLst>
                </a:gridCol>
                <a:gridCol w="969207">
                  <a:extLst>
                    <a:ext uri="{9D8B030D-6E8A-4147-A177-3AD203B41FA5}">
                      <a16:colId xmlns:a16="http://schemas.microsoft.com/office/drawing/2014/main" val="3036583963"/>
                    </a:ext>
                  </a:extLst>
                </a:gridCol>
                <a:gridCol w="1006605">
                  <a:extLst>
                    <a:ext uri="{9D8B030D-6E8A-4147-A177-3AD203B41FA5}">
                      <a16:colId xmlns:a16="http://schemas.microsoft.com/office/drawing/2014/main" val="3593861532"/>
                    </a:ext>
                  </a:extLst>
                </a:gridCol>
                <a:gridCol w="1047118">
                  <a:extLst>
                    <a:ext uri="{9D8B030D-6E8A-4147-A177-3AD203B41FA5}">
                      <a16:colId xmlns:a16="http://schemas.microsoft.com/office/drawing/2014/main" val="3217774972"/>
                    </a:ext>
                  </a:extLst>
                </a:gridCol>
                <a:gridCol w="1200861">
                  <a:extLst>
                    <a:ext uri="{9D8B030D-6E8A-4147-A177-3AD203B41FA5}">
                      <a16:colId xmlns:a16="http://schemas.microsoft.com/office/drawing/2014/main" val="3288626132"/>
                    </a:ext>
                  </a:extLst>
                </a:gridCol>
                <a:gridCol w="1072048">
                  <a:extLst>
                    <a:ext uri="{9D8B030D-6E8A-4147-A177-3AD203B41FA5}">
                      <a16:colId xmlns:a16="http://schemas.microsoft.com/office/drawing/2014/main" val="1188615884"/>
                    </a:ext>
                  </a:extLst>
                </a:gridCol>
                <a:gridCol w="1087630">
                  <a:extLst>
                    <a:ext uri="{9D8B030D-6E8A-4147-A177-3AD203B41FA5}">
                      <a16:colId xmlns:a16="http://schemas.microsoft.com/office/drawing/2014/main" val="1026305662"/>
                    </a:ext>
                  </a:extLst>
                </a:gridCol>
                <a:gridCol w="1093864">
                  <a:extLst>
                    <a:ext uri="{9D8B030D-6E8A-4147-A177-3AD203B41FA5}">
                      <a16:colId xmlns:a16="http://schemas.microsoft.com/office/drawing/2014/main" val="2003427690"/>
                    </a:ext>
                  </a:extLst>
                </a:gridCol>
              </a:tblGrid>
              <a:tr h="247645">
                <a:tc gridSpan="6">
                  <a:txBody>
                    <a:bodyPr/>
                    <a:lstStyle/>
                    <a:p>
                      <a:pPr marL="0" marR="0">
                        <a:spcBef>
                          <a:spcPts val="0"/>
                        </a:spcBef>
                        <a:spcAft>
                          <a:spcPts val="0"/>
                        </a:spcAft>
                      </a:pPr>
                      <a:r>
                        <a:rPr lang="en-US" sz="1000">
                          <a:effectLst/>
                        </a:rPr>
                        <a:t>Product</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spcBef>
                          <a:spcPts val="0"/>
                        </a:spcBef>
                        <a:spcAft>
                          <a:spcPts val="0"/>
                        </a:spcAft>
                      </a:pPr>
                      <a:r>
                        <a:rPr lang="en-US" sz="1000">
                          <a:effectLst/>
                        </a:rPr>
                        <a:t>3-year TCO – 2500 Agents(US$)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68681809"/>
                  </a:ext>
                </a:extLst>
              </a:tr>
              <a:tr h="247645">
                <a:tc gridSpan="6">
                  <a:txBody>
                    <a:bodyPr/>
                    <a:lstStyle/>
                    <a:p>
                      <a:pPr marL="0" marR="0">
                        <a:spcBef>
                          <a:spcPts val="0"/>
                        </a:spcBef>
                        <a:spcAft>
                          <a:spcPts val="0"/>
                        </a:spcAft>
                      </a:pPr>
                      <a:r>
                        <a:rPr lang="en-US" sz="1000">
                          <a:effectLst/>
                        </a:rPr>
                        <a:t>Fortinet FortiClient v. 6.0.3 with EMS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spcBef>
                          <a:spcPts val="0"/>
                        </a:spcBef>
                        <a:spcAft>
                          <a:spcPts val="0"/>
                        </a:spcAft>
                      </a:pPr>
                      <a:r>
                        <a:rPr lang="en-US" sz="1000">
                          <a:effectLst/>
                        </a:rPr>
                        <a:t>$44,009</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83079736"/>
                  </a:ext>
                </a:extLst>
              </a:tr>
              <a:tr h="366388">
                <a:tc>
                  <a:txBody>
                    <a:bodyPr/>
                    <a:lstStyle/>
                    <a:p>
                      <a:pPr marL="0" marR="0">
                        <a:spcBef>
                          <a:spcPts val="0"/>
                        </a:spcBef>
                        <a:spcAft>
                          <a:spcPts val="0"/>
                        </a:spcAft>
                      </a:pPr>
                      <a:r>
                        <a:rPr lang="en-US" sz="10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 HTTP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 Email</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 Docs &amp;</a:t>
                      </a:r>
                      <a:endParaRPr lang="en-US" sz="1200">
                        <a:effectLst/>
                      </a:endParaRPr>
                    </a:p>
                    <a:p>
                      <a:pPr marL="0" marR="0">
                        <a:spcBef>
                          <a:spcPts val="0"/>
                        </a:spcBef>
                        <a:spcAft>
                          <a:spcPts val="0"/>
                        </a:spcAft>
                      </a:pPr>
                      <a:r>
                        <a:rPr lang="en-US" sz="1000">
                          <a:effectLst/>
                        </a:rPr>
                        <a:t>Scripts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 Offline Threats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Unknown Threats</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Exploits</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Blended Threats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Evasions</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extLst>
                  <a:ext uri="{0D108BD9-81ED-4DB2-BD59-A6C34878D82A}">
                    <a16:rowId xmlns:a16="http://schemas.microsoft.com/office/drawing/2014/main" val="1559351137"/>
                  </a:ext>
                </a:extLst>
              </a:tr>
              <a:tr h="247645">
                <a:tc>
                  <a:txBody>
                    <a:bodyPr/>
                    <a:lstStyle/>
                    <a:p>
                      <a:pPr marL="0" marR="0">
                        <a:spcBef>
                          <a:spcPts val="0"/>
                        </a:spcBef>
                        <a:spcAft>
                          <a:spcPts val="0"/>
                        </a:spcAft>
                      </a:pPr>
                      <a:r>
                        <a:rPr lang="en-US" sz="1000">
                          <a:effectLst/>
                        </a:rPr>
                        <a:t>Block rate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100%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98.5%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91.9%</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93.3%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100%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100%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50%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100%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extLst>
                  <a:ext uri="{0D108BD9-81ED-4DB2-BD59-A6C34878D82A}">
                    <a16:rowId xmlns:a16="http://schemas.microsoft.com/office/drawing/2014/main" val="2371878479"/>
                  </a:ext>
                </a:extLst>
              </a:tr>
              <a:tr h="508547">
                <a:tc>
                  <a:txBody>
                    <a:bodyPr/>
                    <a:lstStyle/>
                    <a:p>
                      <a:pPr marL="0" marR="0">
                        <a:spcBef>
                          <a:spcPts val="0"/>
                        </a:spcBef>
                        <a:spcAft>
                          <a:spcPts val="0"/>
                        </a:spcAft>
                      </a:pPr>
                      <a:r>
                        <a:rPr lang="en-US" sz="1000">
                          <a:effectLst/>
                        </a:rPr>
                        <a:t>Additional detection rate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6.5%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6.7%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extLst>
                  <a:ext uri="{0D108BD9-81ED-4DB2-BD59-A6C34878D82A}">
                    <a16:rowId xmlns:a16="http://schemas.microsoft.com/office/drawing/2014/main" val="3988940158"/>
                  </a:ext>
                </a:extLst>
              </a:tr>
              <a:tr h="247645">
                <a:tc>
                  <a:txBody>
                    <a:bodyPr/>
                    <a:lstStyle/>
                    <a:p>
                      <a:pPr marL="0" marR="0">
                        <a:spcBef>
                          <a:spcPts val="0"/>
                        </a:spcBef>
                        <a:spcAft>
                          <a:spcPts val="0"/>
                        </a:spcAft>
                      </a:pPr>
                      <a:r>
                        <a:rPr lang="en-US" sz="1000">
                          <a:effectLst/>
                        </a:rPr>
                        <a:t>Total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100%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98.8%</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98.4%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100%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100%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100%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a:effectLst/>
                        </a:rPr>
                        <a:t>50%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tc>
                  <a:txBody>
                    <a:bodyPr/>
                    <a:lstStyle/>
                    <a:p>
                      <a:pPr marL="0" marR="0">
                        <a:spcBef>
                          <a:spcPts val="0"/>
                        </a:spcBef>
                        <a:spcAft>
                          <a:spcPts val="0"/>
                        </a:spcAft>
                      </a:pPr>
                      <a:r>
                        <a:rPr lang="en-US" sz="1000" b="1">
                          <a:effectLst/>
                        </a:rPr>
                        <a:t>100%</a:t>
                      </a:r>
                      <a:endParaRPr lang="en-US" sz="1200" b="1">
                        <a:effectLst/>
                        <a:latin typeface="Calibri" panose="020F0502020204030204" pitchFamily="34" charset="0"/>
                        <a:ea typeface="Calibri" panose="020F0502020204030204" pitchFamily="34" charset="0"/>
                        <a:cs typeface="Times New Roman" panose="02020603050405020304" pitchFamily="18" charset="0"/>
                      </a:endParaRPr>
                    </a:p>
                  </a:txBody>
                  <a:tcPr marL="68562" marR="68562" marT="0" marB="0"/>
                </a:tc>
                <a:extLst>
                  <a:ext uri="{0D108BD9-81ED-4DB2-BD59-A6C34878D82A}">
                    <a16:rowId xmlns:a16="http://schemas.microsoft.com/office/drawing/2014/main" val="1022823699"/>
                  </a:ext>
                </a:extLst>
              </a:tr>
            </a:tbl>
          </a:graphicData>
        </a:graphic>
      </p:graphicFrame>
      <p:pic>
        <p:nvPicPr>
          <p:cNvPr id="6" name="Picture 5">
            <a:extLst>
              <a:ext uri="{FF2B5EF4-FFF2-40B4-BE49-F238E27FC236}">
                <a16:creationId xmlns:a16="http://schemas.microsoft.com/office/drawing/2014/main" id="{FB7DD409-2359-FF4B-AD33-B02E17BCE347}"/>
              </a:ext>
            </a:extLst>
          </p:cNvPr>
          <p:cNvPicPr>
            <a:picLocks noChangeAspect="1"/>
          </p:cNvPicPr>
          <p:nvPr/>
        </p:nvPicPr>
        <p:blipFill rotWithShape="1">
          <a:blip r:embed="rId2"/>
          <a:srcRect l="19162" t="26017" r="15413" b="28118"/>
          <a:stretch/>
        </p:blipFill>
        <p:spPr>
          <a:xfrm>
            <a:off x="10350781" y="439961"/>
            <a:ext cx="1635330" cy="1483640"/>
          </a:xfrm>
          <a:prstGeom prst="rect">
            <a:avLst/>
          </a:prstGeom>
        </p:spPr>
      </p:pic>
      <p:graphicFrame>
        <p:nvGraphicFramePr>
          <p:cNvPr id="15" name="Diagram 14">
            <a:extLst>
              <a:ext uri="{FF2B5EF4-FFF2-40B4-BE49-F238E27FC236}">
                <a16:creationId xmlns:a16="http://schemas.microsoft.com/office/drawing/2014/main" id="{5540EFBF-FEF0-0A4D-90A7-18DD51BBB008}"/>
              </a:ext>
            </a:extLst>
          </p:cNvPr>
          <p:cNvGraphicFramePr/>
          <p:nvPr/>
        </p:nvGraphicFramePr>
        <p:xfrm>
          <a:off x="1023554" y="2866295"/>
          <a:ext cx="3647058" cy="35849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6" name="Diagram 15">
            <a:extLst>
              <a:ext uri="{FF2B5EF4-FFF2-40B4-BE49-F238E27FC236}">
                <a16:creationId xmlns:a16="http://schemas.microsoft.com/office/drawing/2014/main" id="{6ABC61D2-1F29-224D-852E-FC6C7032B6E2}"/>
              </a:ext>
            </a:extLst>
          </p:cNvPr>
          <p:cNvGraphicFramePr/>
          <p:nvPr/>
        </p:nvGraphicFramePr>
        <p:xfrm>
          <a:off x="4321238" y="4056313"/>
          <a:ext cx="7218829" cy="14836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8838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01229-483B-D04C-BAEF-A2456BE71240}"/>
              </a:ext>
            </a:extLst>
          </p:cNvPr>
          <p:cNvSpPr>
            <a:spLocks noGrp="1"/>
          </p:cNvSpPr>
          <p:nvPr>
            <p:ph type="ctrTitle"/>
          </p:nvPr>
        </p:nvSpPr>
        <p:spPr/>
        <p:txBody>
          <a:bodyPr/>
          <a:lstStyle/>
          <a:p>
            <a:r>
              <a:rPr lang="en" sz="4800" dirty="0"/>
              <a:t>What’s new in 6.2</a:t>
            </a:r>
            <a:endParaRPr lang="es-ES" dirty="0"/>
          </a:p>
        </p:txBody>
      </p:sp>
    </p:spTree>
    <p:extLst>
      <p:ext uri="{BB962C8B-B14F-4D97-AF65-F5344CB8AC3E}">
        <p14:creationId xmlns:p14="http://schemas.microsoft.com/office/powerpoint/2010/main" val="295134017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10">
            <a:extLst>
              <a:ext uri="{FF2B5EF4-FFF2-40B4-BE49-F238E27FC236}">
                <a16:creationId xmlns:a16="http://schemas.microsoft.com/office/drawing/2014/main" id="{A8A4EDCC-0ABE-4A26-BE5C-A8340471B1CD}"/>
              </a:ext>
            </a:extLst>
          </p:cNvPr>
          <p:cNvGraphicFramePr>
            <a:graphicFrameLocks/>
          </p:cNvGraphicFramePr>
          <p:nvPr/>
        </p:nvGraphicFramePr>
        <p:xfrm>
          <a:off x="467452" y="837049"/>
          <a:ext cx="11470548" cy="6028373"/>
        </p:xfrm>
        <a:graphic>
          <a:graphicData uri="http://schemas.openxmlformats.org/drawingml/2006/table">
            <a:tbl>
              <a:tblPr firstRow="1" bandRow="1">
                <a:tableStyleId>{5202B0CA-FC54-4496-8BCA-5EF66A818D29}</a:tableStyleId>
              </a:tblPr>
              <a:tblGrid>
                <a:gridCol w="5735272">
                  <a:extLst>
                    <a:ext uri="{9D8B030D-6E8A-4147-A177-3AD203B41FA5}">
                      <a16:colId xmlns:a16="http://schemas.microsoft.com/office/drawing/2014/main" val="20000"/>
                    </a:ext>
                  </a:extLst>
                </a:gridCol>
                <a:gridCol w="5735276">
                  <a:extLst>
                    <a:ext uri="{9D8B030D-6E8A-4147-A177-3AD203B41FA5}">
                      <a16:colId xmlns:a16="http://schemas.microsoft.com/office/drawing/2014/main" val="2920095610"/>
                    </a:ext>
                  </a:extLst>
                </a:gridCol>
              </a:tblGrid>
              <a:tr h="404335">
                <a:tc gridSpan="2">
                  <a:txBody>
                    <a:bodyPr/>
                    <a:lstStyle/>
                    <a:p>
                      <a:r>
                        <a:rPr lang="en-US" sz="2000"/>
                        <a:t>Main changes</a:t>
                      </a:r>
                    </a:p>
                  </a:txBody>
                  <a:tcPr marT="91440" marB="91440" anchor="ctr">
                    <a:lnB>
                      <a:noFill/>
                    </a:lnB>
                    <a:solidFill>
                      <a:srgbClr val="DA291C"/>
                    </a:solidFill>
                  </a:tcPr>
                </a:tc>
                <a:tc hMerge="1">
                  <a:txBody>
                    <a:bodyPr/>
                    <a:lstStyle/>
                    <a:p>
                      <a:endParaRPr lang="en-US"/>
                    </a:p>
                  </a:txBody>
                  <a:tcPr/>
                </a:tc>
                <a:extLst>
                  <a:ext uri="{0D108BD9-81ED-4DB2-BD59-A6C34878D82A}">
                    <a16:rowId xmlns:a16="http://schemas.microsoft.com/office/drawing/2014/main" val="10000"/>
                  </a:ext>
                </a:extLst>
              </a:tr>
              <a:tr h="1967281">
                <a:tc gridSpan="2">
                  <a:txBody>
                    <a:bodyPr/>
                    <a:lstStyle/>
                    <a:p>
                      <a:pPr marL="403225" lvl="1" indent="-228600" defTabSz="914240">
                        <a:lnSpc>
                          <a:spcPct val="110000"/>
                        </a:lnSpc>
                        <a:spcAft>
                          <a:spcPts val="600"/>
                        </a:spcAft>
                        <a:buFont typeface="Wingdings" panose="05000000000000000000" pitchFamily="2" charset="2"/>
                        <a:buChar char="ü"/>
                      </a:pPr>
                      <a:r>
                        <a:rPr lang="en" sz="1600" b="1">
                          <a:solidFill>
                            <a:srgbClr val="000000"/>
                          </a:solidFill>
                          <a:latin typeface="+mn-lt"/>
                        </a:rPr>
                        <a:t>Simplification</a:t>
                      </a:r>
                      <a:r>
                        <a:rPr lang="en" sz="1600">
                          <a:solidFill>
                            <a:srgbClr val="000000"/>
                          </a:solidFill>
                          <a:latin typeface="+mn-lt"/>
                        </a:rPr>
                        <a:t> - FortiGate running FortiOS 6.2 automatically receive telemetry from FortiClient 6.2 – </a:t>
                      </a:r>
                      <a:r>
                        <a:rPr lang="en" sz="1600" b="1">
                          <a:solidFill>
                            <a:srgbClr val="000000"/>
                          </a:solidFill>
                          <a:latin typeface="+mn-lt"/>
                        </a:rPr>
                        <a:t>No need for separate telemetry/ compliance license on FortiGate </a:t>
                      </a:r>
                    </a:p>
                    <a:p>
                      <a:pPr marL="403225" lvl="1" indent="-228600" defTabSz="914240">
                        <a:lnSpc>
                          <a:spcPct val="110000"/>
                        </a:lnSpc>
                        <a:spcAft>
                          <a:spcPts val="600"/>
                        </a:spcAft>
                        <a:buFont typeface="Wingdings" panose="05000000000000000000" pitchFamily="2" charset="2"/>
                        <a:buChar char="ü"/>
                      </a:pPr>
                      <a:r>
                        <a:rPr lang="en" sz="1600" b="1">
                          <a:solidFill>
                            <a:srgbClr val="000000"/>
                          </a:solidFill>
                          <a:latin typeface="+mn-lt"/>
                        </a:rPr>
                        <a:t>Smaller package </a:t>
                      </a:r>
                      <a:r>
                        <a:rPr lang="en" sz="1600">
                          <a:solidFill>
                            <a:srgbClr val="000000"/>
                          </a:solidFill>
                          <a:latin typeface="+mn-lt"/>
                        </a:rPr>
                        <a:t>- License is now </a:t>
                      </a:r>
                      <a:r>
                        <a:rPr lang="en" sz="1600" b="1">
                          <a:solidFill>
                            <a:srgbClr val="000000"/>
                          </a:solidFill>
                          <a:latin typeface="+mn-lt"/>
                        </a:rPr>
                        <a:t>25 packs </a:t>
                      </a:r>
                    </a:p>
                    <a:p>
                      <a:pPr marL="403225" lvl="1" indent="-228600" defTabSz="914240">
                        <a:lnSpc>
                          <a:spcPct val="110000"/>
                        </a:lnSpc>
                        <a:spcAft>
                          <a:spcPts val="600"/>
                        </a:spcAft>
                        <a:buFont typeface="Wingdings" panose="05000000000000000000" pitchFamily="2" charset="2"/>
                        <a:buChar char="ü"/>
                      </a:pPr>
                      <a:r>
                        <a:rPr lang="en" sz="1600" b="1">
                          <a:solidFill>
                            <a:srgbClr val="000000"/>
                          </a:solidFill>
                          <a:latin typeface="+mn-lt"/>
                        </a:rPr>
                        <a:t>New bundle </a:t>
                      </a:r>
                      <a:r>
                        <a:rPr lang="en" sz="1600">
                          <a:solidFill>
                            <a:srgbClr val="000000"/>
                          </a:solidFill>
                          <a:latin typeface="+mn-lt"/>
                        </a:rPr>
                        <a:t>that includes </a:t>
                      </a:r>
                      <a:r>
                        <a:rPr lang="en" sz="1600" err="1">
                          <a:solidFill>
                            <a:srgbClr val="000000"/>
                          </a:solidFill>
                          <a:latin typeface="+mn-lt"/>
                        </a:rPr>
                        <a:t>FortiSandbox</a:t>
                      </a:r>
                      <a:r>
                        <a:rPr lang="en" sz="1600">
                          <a:solidFill>
                            <a:srgbClr val="000000"/>
                          </a:solidFill>
                          <a:latin typeface="+mn-lt"/>
                        </a:rPr>
                        <a:t> Cloud integration</a:t>
                      </a:r>
                    </a:p>
                    <a:p>
                      <a:pPr marL="403225" lvl="1" indent="-228600" defTabSz="914240">
                        <a:lnSpc>
                          <a:spcPct val="110000"/>
                        </a:lnSpc>
                        <a:spcAft>
                          <a:spcPts val="600"/>
                        </a:spcAft>
                        <a:buFont typeface="Wingdings" panose="05000000000000000000" pitchFamily="2" charset="2"/>
                        <a:buChar char="ü"/>
                      </a:pPr>
                      <a:r>
                        <a:rPr lang="en" sz="1600">
                          <a:solidFill>
                            <a:srgbClr val="000000"/>
                          </a:solidFill>
                          <a:latin typeface="+mn-lt"/>
                        </a:rPr>
                        <a:t>License scheme follows industry standard, seat-based FortiClient licenses, </a:t>
                      </a:r>
                      <a:r>
                        <a:rPr lang="en" sz="1600" b="1">
                          <a:solidFill>
                            <a:srgbClr val="000000"/>
                          </a:solidFill>
                          <a:latin typeface="+mn-lt"/>
                        </a:rPr>
                        <a:t>including with central management (EMS)  </a:t>
                      </a:r>
                    </a:p>
                    <a:p>
                      <a:pPr marL="403225" lvl="1" indent="-228600" defTabSz="914240">
                        <a:lnSpc>
                          <a:spcPct val="110000"/>
                        </a:lnSpc>
                        <a:spcAft>
                          <a:spcPts val="600"/>
                        </a:spcAft>
                        <a:buFont typeface="Wingdings" panose="05000000000000000000" pitchFamily="2" charset="2"/>
                        <a:buChar char="ü"/>
                      </a:pPr>
                      <a:r>
                        <a:rPr lang="en" sz="1600" b="1" u="sng">
                          <a:solidFill>
                            <a:srgbClr val="000000"/>
                          </a:solidFill>
                          <a:latin typeface="+mn-lt"/>
                        </a:rPr>
                        <a:t>No more free full-featured FortiClient, nor 10-clients trial mode.</a:t>
                      </a:r>
                      <a:endParaRPr lang="en-US" sz="1600" b="1" u="sng">
                        <a:solidFill>
                          <a:srgbClr val="000000"/>
                        </a:solidFill>
                        <a:latin typeface="+mn-lt"/>
                      </a:endParaRPr>
                    </a:p>
                  </a:txBody>
                  <a:tcPr marT="91440" marB="91440">
                    <a:lnL>
                      <a:noFill/>
                    </a:lnL>
                    <a:lnR>
                      <a:noFill/>
                    </a:lnR>
                    <a:lnT>
                      <a:noFill/>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lnL>
                      <a:noFill/>
                    </a:lnL>
                  </a:tcPr>
                </a:tc>
                <a:extLst>
                  <a:ext uri="{0D108BD9-81ED-4DB2-BD59-A6C34878D82A}">
                    <a16:rowId xmlns:a16="http://schemas.microsoft.com/office/drawing/2014/main" val="10001"/>
                  </a:ext>
                </a:extLst>
              </a:tr>
              <a:tr h="4043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00"/>
                          </a:solidFill>
                          <a:effectLst/>
                          <a:uLnTx/>
                          <a:uFillTx/>
                          <a:latin typeface="+mn-lt"/>
                          <a:ea typeface="+mn-ea"/>
                          <a:cs typeface="+mn-cs"/>
                        </a:rPr>
                        <a:t>Full Featured FortiClient</a:t>
                      </a:r>
                    </a:p>
                  </a:txBody>
                  <a:tcPr marT="91440" marB="91440" anchor="ctr">
                    <a:lnT w="38100" cap="flat" cmpd="sng" algn="ctr">
                      <a:noFill/>
                      <a:prstDash val="solid"/>
                      <a:round/>
                      <a:headEnd type="none" w="med" len="med"/>
                      <a:tailEnd type="none" w="med" len="med"/>
                    </a:lnT>
                    <a:lnB>
                      <a:noFill/>
                    </a:lnB>
                    <a:solidFill>
                      <a:schemeClr val="tx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00"/>
                          </a:solidFill>
                          <a:effectLst/>
                          <a:uLnTx/>
                          <a:uFillTx/>
                          <a:latin typeface="+mn-lt"/>
                          <a:ea typeface="+mn-ea"/>
                          <a:cs typeface="+mn-cs"/>
                        </a:rPr>
                        <a:t>Free VPN FortiClient Lite</a:t>
                      </a:r>
                    </a:p>
                  </a:txBody>
                  <a:tcPr marT="91440" marB="91440" anchor="ctr">
                    <a:lnB>
                      <a:noFill/>
                    </a:lnB>
                    <a:solidFill>
                      <a:schemeClr val="tx1">
                        <a:lumMod val="60000"/>
                        <a:lumOff val="40000"/>
                      </a:schemeClr>
                    </a:solidFill>
                  </a:tcPr>
                </a:tc>
                <a:extLst>
                  <a:ext uri="{0D108BD9-81ED-4DB2-BD59-A6C34878D82A}">
                    <a16:rowId xmlns:a16="http://schemas.microsoft.com/office/drawing/2014/main" val="10002"/>
                  </a:ext>
                </a:extLst>
              </a:tr>
              <a:tr h="2976817">
                <a:tc>
                  <a:txBody>
                    <a:bodyPr/>
                    <a:lstStyle/>
                    <a:p>
                      <a:pPr marL="403225" lvl="1" indent="-228600" defTabSz="914240">
                        <a:lnSpc>
                          <a:spcPct val="110000"/>
                        </a:lnSpc>
                        <a:spcAft>
                          <a:spcPts val="600"/>
                        </a:spcAft>
                        <a:buFont typeface="Wingdings" panose="05000000000000000000" pitchFamily="2" charset="2"/>
                        <a:buChar char="ü"/>
                      </a:pPr>
                      <a:r>
                        <a:rPr lang="it-IT" sz="1600" err="1">
                          <a:solidFill>
                            <a:srgbClr val="000000"/>
                          </a:solidFill>
                        </a:rPr>
                        <a:t>Two</a:t>
                      </a:r>
                      <a:r>
                        <a:rPr lang="it-IT" sz="1600">
                          <a:solidFill>
                            <a:srgbClr val="000000"/>
                          </a:solidFill>
                        </a:rPr>
                        <a:t> </a:t>
                      </a:r>
                      <a:r>
                        <a:rPr lang="it-IT" sz="1600" err="1">
                          <a:solidFill>
                            <a:srgbClr val="000000"/>
                          </a:solidFill>
                        </a:rPr>
                        <a:t>flavours</a:t>
                      </a:r>
                      <a:r>
                        <a:rPr lang="it-IT" sz="1600">
                          <a:solidFill>
                            <a:srgbClr val="000000"/>
                          </a:solidFill>
                        </a:rPr>
                        <a:t>:</a:t>
                      </a:r>
                    </a:p>
                    <a:p>
                      <a:pPr marL="860425" lvl="2" indent="-228600" defTabSz="914240">
                        <a:lnSpc>
                          <a:spcPct val="110000"/>
                        </a:lnSpc>
                        <a:spcAft>
                          <a:spcPts val="600"/>
                        </a:spcAft>
                        <a:buFont typeface="Wingdings" panose="05000000000000000000" pitchFamily="2" charset="2"/>
                        <a:buChar char="ü"/>
                      </a:pPr>
                      <a:r>
                        <a:rPr lang="it-IT" sz="1600" b="1">
                          <a:solidFill>
                            <a:srgbClr val="000000"/>
                          </a:solidFill>
                        </a:rPr>
                        <a:t>Premium </a:t>
                      </a:r>
                      <a:r>
                        <a:rPr lang="it-IT" sz="1600" b="1" err="1">
                          <a:solidFill>
                            <a:srgbClr val="000000"/>
                          </a:solidFill>
                        </a:rPr>
                        <a:t>license</a:t>
                      </a:r>
                      <a:r>
                        <a:rPr lang="it-IT" sz="1600">
                          <a:solidFill>
                            <a:srgbClr val="000000"/>
                          </a:solidFill>
                        </a:rPr>
                        <a:t>: </a:t>
                      </a:r>
                      <a:r>
                        <a:rPr lang="it-IT" sz="1600" err="1">
                          <a:solidFill>
                            <a:srgbClr val="000000"/>
                          </a:solidFill>
                        </a:rPr>
                        <a:t>includes</a:t>
                      </a:r>
                      <a:r>
                        <a:rPr lang="it-IT" sz="1600">
                          <a:solidFill>
                            <a:srgbClr val="000000"/>
                          </a:solidFill>
                        </a:rPr>
                        <a:t> </a:t>
                      </a:r>
                      <a:r>
                        <a:rPr lang="it-IT" sz="1600" err="1">
                          <a:solidFill>
                            <a:srgbClr val="000000"/>
                          </a:solidFill>
                        </a:rPr>
                        <a:t>FortiSandbox</a:t>
                      </a:r>
                      <a:r>
                        <a:rPr lang="it-IT" sz="1600">
                          <a:solidFill>
                            <a:srgbClr val="000000"/>
                          </a:solidFill>
                        </a:rPr>
                        <a:t> </a:t>
                      </a:r>
                      <a:r>
                        <a:rPr lang="it-IT" sz="1600" err="1">
                          <a:solidFill>
                            <a:srgbClr val="000000"/>
                          </a:solidFill>
                        </a:rPr>
                        <a:t>Cloud</a:t>
                      </a:r>
                      <a:endParaRPr lang="it-IT" sz="1600">
                        <a:solidFill>
                          <a:srgbClr val="000000"/>
                        </a:solidFill>
                      </a:endParaRPr>
                    </a:p>
                    <a:p>
                      <a:pPr marL="860425" lvl="2" indent="-228600" defTabSz="914240">
                        <a:lnSpc>
                          <a:spcPct val="110000"/>
                        </a:lnSpc>
                        <a:spcAft>
                          <a:spcPts val="600"/>
                        </a:spcAft>
                        <a:buFont typeface="Wingdings" panose="05000000000000000000" pitchFamily="2" charset="2"/>
                        <a:buChar char="ü"/>
                      </a:pPr>
                      <a:r>
                        <a:rPr lang="it-IT" sz="1600">
                          <a:solidFill>
                            <a:srgbClr val="000000"/>
                          </a:solidFill>
                        </a:rPr>
                        <a:t>Full </a:t>
                      </a:r>
                      <a:r>
                        <a:rPr lang="it-IT" sz="1600" err="1">
                          <a:solidFill>
                            <a:srgbClr val="000000"/>
                          </a:solidFill>
                        </a:rPr>
                        <a:t>featured</a:t>
                      </a:r>
                      <a:r>
                        <a:rPr lang="it-IT" sz="1600">
                          <a:solidFill>
                            <a:srgbClr val="000000"/>
                          </a:solidFill>
                        </a:rPr>
                        <a:t> </a:t>
                      </a:r>
                      <a:r>
                        <a:rPr lang="it-IT" sz="1600" err="1">
                          <a:solidFill>
                            <a:srgbClr val="000000"/>
                          </a:solidFill>
                        </a:rPr>
                        <a:t>FortiClient</a:t>
                      </a:r>
                      <a:r>
                        <a:rPr lang="it-IT" sz="1600">
                          <a:solidFill>
                            <a:srgbClr val="000000"/>
                          </a:solidFill>
                        </a:rPr>
                        <a:t> </a:t>
                      </a:r>
                      <a:r>
                        <a:rPr lang="it-IT" sz="1600" b="1" err="1">
                          <a:solidFill>
                            <a:srgbClr val="000000"/>
                          </a:solidFill>
                        </a:rPr>
                        <a:t>without</a:t>
                      </a:r>
                      <a:r>
                        <a:rPr lang="it-IT" sz="1600">
                          <a:solidFill>
                            <a:srgbClr val="000000"/>
                          </a:solidFill>
                        </a:rPr>
                        <a:t> </a:t>
                      </a:r>
                      <a:r>
                        <a:rPr lang="it-IT" sz="1600" err="1">
                          <a:solidFill>
                            <a:srgbClr val="000000"/>
                          </a:solidFill>
                        </a:rPr>
                        <a:t>FortiSandbox</a:t>
                      </a:r>
                      <a:r>
                        <a:rPr lang="it-IT" sz="1600">
                          <a:solidFill>
                            <a:srgbClr val="000000"/>
                          </a:solidFill>
                        </a:rPr>
                        <a:t> </a:t>
                      </a:r>
                      <a:r>
                        <a:rPr lang="it-IT" sz="1600" err="1">
                          <a:solidFill>
                            <a:srgbClr val="000000"/>
                          </a:solidFill>
                        </a:rPr>
                        <a:t>Cloud</a:t>
                      </a:r>
                      <a:endParaRPr lang="it-IT" sz="1600">
                        <a:solidFill>
                          <a:srgbClr val="000000"/>
                        </a:solidFill>
                      </a:endParaRPr>
                    </a:p>
                    <a:p>
                      <a:pPr marL="1374775" lvl="3" indent="-285750" defTabSz="914240">
                        <a:lnSpc>
                          <a:spcPct val="110000"/>
                        </a:lnSpc>
                        <a:spcAft>
                          <a:spcPts val="600"/>
                        </a:spcAft>
                        <a:buFont typeface="Wingdings" pitchFamily="2" charset="2"/>
                        <a:buChar char="Ø"/>
                      </a:pPr>
                      <a:r>
                        <a:rPr lang="it-IT" sz="1600" err="1">
                          <a:solidFill>
                            <a:srgbClr val="000000"/>
                          </a:solidFill>
                        </a:rPr>
                        <a:t>Still</a:t>
                      </a:r>
                      <a:r>
                        <a:rPr lang="it-IT" sz="1600">
                          <a:solidFill>
                            <a:srgbClr val="000000"/>
                          </a:solidFill>
                        </a:rPr>
                        <a:t> can work with on-</a:t>
                      </a:r>
                      <a:r>
                        <a:rPr lang="it-IT" sz="1600" err="1">
                          <a:solidFill>
                            <a:srgbClr val="000000"/>
                          </a:solidFill>
                        </a:rPr>
                        <a:t>prem</a:t>
                      </a:r>
                      <a:r>
                        <a:rPr lang="it-IT" sz="1600">
                          <a:solidFill>
                            <a:srgbClr val="000000"/>
                          </a:solidFill>
                        </a:rPr>
                        <a:t> </a:t>
                      </a:r>
                      <a:r>
                        <a:rPr lang="it-IT" sz="1600" err="1">
                          <a:solidFill>
                            <a:srgbClr val="000000"/>
                          </a:solidFill>
                        </a:rPr>
                        <a:t>FortiSandbox</a:t>
                      </a:r>
                      <a:endParaRPr lang="it-IT" sz="1600">
                        <a:solidFill>
                          <a:srgbClr val="000000"/>
                        </a:solidFill>
                      </a:endParaRPr>
                    </a:p>
                    <a:p>
                      <a:pPr marL="1374775" lvl="3" indent="-285750" defTabSz="914240">
                        <a:lnSpc>
                          <a:spcPct val="110000"/>
                        </a:lnSpc>
                        <a:spcAft>
                          <a:spcPts val="600"/>
                        </a:spcAft>
                        <a:buFont typeface="Wingdings" pitchFamily="2" charset="2"/>
                        <a:buChar char="Ø"/>
                      </a:pPr>
                      <a:r>
                        <a:rPr lang="it-IT" sz="1600" err="1">
                          <a:solidFill>
                            <a:srgbClr val="000000"/>
                          </a:solidFill>
                        </a:rPr>
                        <a:t>FortiSandbox</a:t>
                      </a:r>
                      <a:r>
                        <a:rPr lang="it-IT" sz="1600">
                          <a:solidFill>
                            <a:srgbClr val="000000"/>
                          </a:solidFill>
                        </a:rPr>
                        <a:t> </a:t>
                      </a:r>
                      <a:r>
                        <a:rPr lang="it-IT" sz="1600" err="1">
                          <a:solidFill>
                            <a:srgbClr val="000000"/>
                          </a:solidFill>
                        </a:rPr>
                        <a:t>Cloud</a:t>
                      </a:r>
                      <a:r>
                        <a:rPr lang="it-IT" sz="1600">
                          <a:solidFill>
                            <a:srgbClr val="000000"/>
                          </a:solidFill>
                        </a:rPr>
                        <a:t> can be </a:t>
                      </a:r>
                      <a:r>
                        <a:rPr lang="it-IT" sz="1600" err="1">
                          <a:solidFill>
                            <a:srgbClr val="000000"/>
                          </a:solidFill>
                        </a:rPr>
                        <a:t>enabled</a:t>
                      </a:r>
                      <a:r>
                        <a:rPr lang="it-IT" sz="1600">
                          <a:solidFill>
                            <a:srgbClr val="000000"/>
                          </a:solidFill>
                        </a:rPr>
                        <a:t> </a:t>
                      </a:r>
                      <a:r>
                        <a:rPr lang="it-IT" sz="1600" err="1">
                          <a:solidFill>
                            <a:srgbClr val="000000"/>
                          </a:solidFill>
                        </a:rPr>
                        <a:t>later</a:t>
                      </a:r>
                      <a:r>
                        <a:rPr lang="it-IT" sz="1600">
                          <a:solidFill>
                            <a:srgbClr val="000000"/>
                          </a:solidFill>
                        </a:rPr>
                        <a:t> with </a:t>
                      </a:r>
                      <a:r>
                        <a:rPr lang="it-IT" sz="1600" err="1">
                          <a:solidFill>
                            <a:srgbClr val="000000"/>
                          </a:solidFill>
                        </a:rPr>
                        <a:t>add-on</a:t>
                      </a:r>
                      <a:r>
                        <a:rPr lang="it-IT" sz="1600">
                          <a:solidFill>
                            <a:srgbClr val="000000"/>
                          </a:solidFill>
                        </a:rPr>
                        <a:t> </a:t>
                      </a:r>
                      <a:r>
                        <a:rPr lang="it-IT" sz="1600" err="1">
                          <a:solidFill>
                            <a:srgbClr val="000000"/>
                          </a:solidFill>
                        </a:rPr>
                        <a:t>license</a:t>
                      </a:r>
                      <a:endParaRPr lang="it-IT" sz="1300">
                        <a:solidFill>
                          <a:srgbClr val="000000"/>
                        </a:solidFill>
                      </a:endParaRPr>
                    </a:p>
                  </a:txBody>
                  <a:tcPr marT="91440" marB="91440">
                    <a:lnL>
                      <a:noFill/>
                    </a:lnL>
                    <a:lnR w="12700" cap="flat" cmpd="sng" algn="ctr">
                      <a:solidFill>
                        <a:schemeClr val="tx1">
                          <a:lumMod val="60000"/>
                          <a:lumOff val="4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marL="403104" lvl="1" indent="-228531" defTabSz="913966">
                        <a:lnSpc>
                          <a:spcPct val="110000"/>
                        </a:lnSpc>
                        <a:spcAft>
                          <a:spcPts val="600"/>
                        </a:spcAft>
                        <a:buFont typeface="Wingdings" panose="05000000000000000000" pitchFamily="2" charset="2"/>
                        <a:buChar char="ü"/>
                      </a:pPr>
                      <a:r>
                        <a:rPr lang="en-US" sz="1600">
                          <a:solidFill>
                            <a:srgbClr val="000000"/>
                          </a:solidFill>
                          <a:latin typeface="+mn-lt"/>
                        </a:rPr>
                        <a:t>Basic VPN functionality (with certs and split tunnel)</a:t>
                      </a:r>
                    </a:p>
                    <a:p>
                      <a:pPr marL="403104" lvl="1" indent="-228531" defTabSz="913966">
                        <a:lnSpc>
                          <a:spcPct val="110000"/>
                        </a:lnSpc>
                        <a:spcAft>
                          <a:spcPts val="600"/>
                        </a:spcAft>
                        <a:buFont typeface="Wingdings" panose="05000000000000000000" pitchFamily="2" charset="2"/>
                        <a:buChar char="ü"/>
                      </a:pPr>
                      <a:r>
                        <a:rPr lang="en-US" sz="1600" b="1">
                          <a:solidFill>
                            <a:srgbClr val="000000"/>
                          </a:solidFill>
                          <a:latin typeface="+mn-lt"/>
                        </a:rPr>
                        <a:t>No access to TAC for support issues</a:t>
                      </a:r>
                    </a:p>
                    <a:p>
                      <a:pPr marL="403104" lvl="1" indent="-228531" defTabSz="913966">
                        <a:lnSpc>
                          <a:spcPct val="110000"/>
                        </a:lnSpc>
                        <a:spcAft>
                          <a:spcPts val="600"/>
                        </a:spcAft>
                        <a:buFont typeface="Wingdings" panose="05000000000000000000" pitchFamily="2" charset="2"/>
                        <a:buChar char="ü"/>
                      </a:pPr>
                      <a:r>
                        <a:rPr lang="en" sz="1600" b="1">
                          <a:solidFill>
                            <a:srgbClr val="000000"/>
                          </a:solidFill>
                          <a:latin typeface="+mn-lt"/>
                        </a:rPr>
                        <a:t>Not supported:</a:t>
                      </a:r>
                    </a:p>
                    <a:p>
                      <a:pPr marL="917523" lvl="2" indent="-285750" defTabSz="913966">
                        <a:lnSpc>
                          <a:spcPct val="110000"/>
                        </a:lnSpc>
                        <a:spcAft>
                          <a:spcPts val="600"/>
                        </a:spcAft>
                        <a:buFont typeface="Wingdings" pitchFamily="2" charset="2"/>
                        <a:buChar char="Ø"/>
                      </a:pPr>
                      <a:r>
                        <a:rPr lang="en" sz="1600" b="1">
                          <a:solidFill>
                            <a:srgbClr val="000000"/>
                          </a:solidFill>
                          <a:latin typeface="+mn-lt"/>
                        </a:rPr>
                        <a:t>IKEv2 support</a:t>
                      </a:r>
                    </a:p>
                    <a:p>
                      <a:pPr marL="917523" lvl="2" indent="-285750" defTabSz="913966">
                        <a:lnSpc>
                          <a:spcPct val="110000"/>
                        </a:lnSpc>
                        <a:spcAft>
                          <a:spcPts val="600"/>
                        </a:spcAft>
                        <a:buFont typeface="Wingdings" pitchFamily="2" charset="2"/>
                        <a:buChar char="Ø"/>
                      </a:pPr>
                      <a:r>
                        <a:rPr lang="en" sz="1600" b="1">
                          <a:solidFill>
                            <a:srgbClr val="000000"/>
                          </a:solidFill>
                          <a:latin typeface="+mn-lt"/>
                        </a:rPr>
                        <a:t>VPN auto-connect/always-up </a:t>
                      </a:r>
                    </a:p>
                    <a:p>
                      <a:pPr marL="917523" lvl="2" indent="-285750" defTabSz="913966">
                        <a:lnSpc>
                          <a:spcPct val="110000"/>
                        </a:lnSpc>
                        <a:spcAft>
                          <a:spcPts val="600"/>
                        </a:spcAft>
                        <a:buFont typeface="Wingdings" pitchFamily="2" charset="2"/>
                        <a:buChar char="Ø"/>
                      </a:pPr>
                      <a:r>
                        <a:rPr lang="en" sz="1600" b="1">
                          <a:solidFill>
                            <a:srgbClr val="000000"/>
                          </a:solidFill>
                          <a:latin typeface="+mn-lt"/>
                        </a:rPr>
                        <a:t>on-net/off-net </a:t>
                      </a:r>
                    </a:p>
                    <a:p>
                      <a:pPr marL="917523" lvl="2" indent="-285750" defTabSz="913966">
                        <a:lnSpc>
                          <a:spcPct val="110000"/>
                        </a:lnSpc>
                        <a:spcAft>
                          <a:spcPts val="600"/>
                        </a:spcAft>
                        <a:buFont typeface="Wingdings" pitchFamily="2" charset="2"/>
                        <a:buChar char="Ø"/>
                      </a:pPr>
                      <a:r>
                        <a:rPr lang="en" sz="1600" b="1">
                          <a:solidFill>
                            <a:srgbClr val="000000"/>
                          </a:solidFill>
                          <a:latin typeface="+mn-lt"/>
                        </a:rPr>
                        <a:t>host check features</a:t>
                      </a:r>
                    </a:p>
                    <a:p>
                      <a:pPr marL="917523" lvl="2" indent="-285750" defTabSz="913966">
                        <a:lnSpc>
                          <a:spcPct val="110000"/>
                        </a:lnSpc>
                        <a:spcAft>
                          <a:spcPts val="600"/>
                        </a:spcAft>
                        <a:buFont typeface="Wingdings" pitchFamily="2" charset="2"/>
                        <a:buChar char="Ø"/>
                      </a:pPr>
                      <a:r>
                        <a:rPr lang="en" sz="1600" b="1">
                          <a:solidFill>
                            <a:srgbClr val="000000"/>
                          </a:solidFill>
                          <a:latin typeface="+mn-lt"/>
                        </a:rPr>
                        <a:t>Central management</a:t>
                      </a:r>
                      <a:endParaRPr lang="en-US" sz="1600" b="1">
                        <a:solidFill>
                          <a:srgbClr val="000000"/>
                        </a:solidFill>
                        <a:latin typeface="+mn-lt"/>
                      </a:endParaRPr>
                    </a:p>
                  </a:txBody>
                  <a:tcPr marT="91440" marB="91440">
                    <a:lnL w="12700" cap="flat" cmpd="sng" algn="ctr">
                      <a:solidFill>
                        <a:schemeClr val="tx1">
                          <a:lumMod val="60000"/>
                          <a:lumOff val="40000"/>
                        </a:schemeClr>
                      </a:solidFill>
                      <a:prstDash val="solid"/>
                      <a:round/>
                      <a:headEnd type="none" w="med" len="med"/>
                      <a:tailEnd type="none" w="med" len="med"/>
                    </a:lnL>
                    <a:lnR w="12700" cap="flat" cmpd="sng" algn="ctr">
                      <a:solidFill>
                        <a:schemeClr val="tx1">
                          <a:lumMod val="60000"/>
                          <a:lumOff val="4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bl>
          </a:graphicData>
        </a:graphic>
      </p:graphicFrame>
      <p:sp>
        <p:nvSpPr>
          <p:cNvPr id="2" name="Title 1"/>
          <p:cNvSpPr>
            <a:spLocks noGrp="1"/>
          </p:cNvSpPr>
          <p:nvPr>
            <p:ph type="title"/>
          </p:nvPr>
        </p:nvSpPr>
        <p:spPr>
          <a:xfrm>
            <a:off x="630936" y="9817"/>
            <a:ext cx="10837164" cy="912228"/>
          </a:xfrm>
        </p:spPr>
        <p:txBody>
          <a:bodyPr/>
          <a:lstStyle/>
          <a:p>
            <a:r>
              <a:rPr lang="en-US"/>
              <a:t>New Licensing mode</a:t>
            </a:r>
          </a:p>
        </p:txBody>
      </p:sp>
      <p:sp>
        <p:nvSpPr>
          <p:cNvPr id="3" name="Text Placeholder 3">
            <a:extLst>
              <a:ext uri="{FF2B5EF4-FFF2-40B4-BE49-F238E27FC236}">
                <a16:creationId xmlns:a16="http://schemas.microsoft.com/office/drawing/2014/main" id="{B06A5158-AF52-2D44-853D-646A374584A4}"/>
              </a:ext>
            </a:extLst>
          </p:cNvPr>
          <p:cNvSpPr txBox="1">
            <a:spLocks/>
          </p:cNvSpPr>
          <p:nvPr/>
        </p:nvSpPr>
        <p:spPr>
          <a:xfrm>
            <a:off x="627062" y="922044"/>
            <a:ext cx="10841038" cy="413335"/>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6"/>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srgbClr val="DA291C"/>
              </a:solidFill>
              <a:effectLst/>
              <a:uLnTx/>
              <a:uFillTx/>
              <a:latin typeface="Arial" panose="020B0604020202020204"/>
              <a:ea typeface="+mn-ea"/>
              <a:cs typeface="+mn-cs"/>
            </a:endParaRPr>
          </a:p>
        </p:txBody>
      </p:sp>
      <p:grpSp>
        <p:nvGrpSpPr>
          <p:cNvPr id="12" name="Group 11">
            <a:extLst>
              <a:ext uri="{FF2B5EF4-FFF2-40B4-BE49-F238E27FC236}">
                <a16:creationId xmlns:a16="http://schemas.microsoft.com/office/drawing/2014/main" id="{30FA9514-F75A-5046-87A2-F88371933861}"/>
              </a:ext>
            </a:extLst>
          </p:cNvPr>
          <p:cNvGrpSpPr/>
          <p:nvPr/>
        </p:nvGrpSpPr>
        <p:grpSpPr>
          <a:xfrm>
            <a:off x="1728400" y="6147980"/>
            <a:ext cx="3197554" cy="397015"/>
            <a:chOff x="1440730" y="5360303"/>
            <a:chExt cx="4453369" cy="552939"/>
          </a:xfrm>
        </p:grpSpPr>
        <p:pic>
          <p:nvPicPr>
            <p:cNvPr id="13" name="Picture 184">
              <a:extLst>
                <a:ext uri="{FF2B5EF4-FFF2-40B4-BE49-F238E27FC236}">
                  <a16:creationId xmlns:a16="http://schemas.microsoft.com/office/drawing/2014/main" id="{603F5F19-1836-604B-8459-C7E7675263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332304" y="5361363"/>
              <a:ext cx="522532" cy="5508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5">
              <a:extLst>
                <a:ext uri="{FF2B5EF4-FFF2-40B4-BE49-F238E27FC236}">
                  <a16:creationId xmlns:a16="http://schemas.microsoft.com/office/drawing/2014/main" id="{FE9B97D2-DF48-C046-A42C-40E35C9636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175160" y="5386451"/>
              <a:ext cx="718939" cy="500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37C37209-CEE6-7142-82EA-C7F0508465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0730" y="5480388"/>
              <a:ext cx="582366" cy="389949"/>
            </a:xfrm>
            <a:prstGeom prst="rect">
              <a:avLst/>
            </a:prstGeom>
          </p:spPr>
        </p:pic>
        <p:pic>
          <p:nvPicPr>
            <p:cNvPr id="16" name="Picture 193">
              <a:extLst>
                <a:ext uri="{FF2B5EF4-FFF2-40B4-BE49-F238E27FC236}">
                  <a16:creationId xmlns:a16="http://schemas.microsoft.com/office/drawing/2014/main" id="{C6C9D48F-672C-2D43-8566-E245E7C484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2388093" y="5360303"/>
              <a:ext cx="614258" cy="552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D1176084-E304-5641-A67A-9F55D12317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81917" y="5386451"/>
              <a:ext cx="616420" cy="500642"/>
            </a:xfrm>
            <a:prstGeom prst="rect">
              <a:avLst/>
            </a:prstGeom>
          </p:spPr>
        </p:pic>
      </p:grpSp>
    </p:spTree>
    <p:extLst>
      <p:ext uri="{BB962C8B-B14F-4D97-AF65-F5344CB8AC3E}">
        <p14:creationId xmlns:p14="http://schemas.microsoft.com/office/powerpoint/2010/main" val="2285082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sz="half" idx="1"/>
          </p:nvPr>
        </p:nvSpPr>
        <p:spPr/>
        <p:txBody>
          <a:bodyPr>
            <a:normAutofit/>
          </a:bodyPr>
          <a:lstStyle/>
          <a:p>
            <a:pPr marL="0" indent="0" algn="ctr">
              <a:buNone/>
            </a:pPr>
            <a:r>
              <a:rPr lang="en-US" b="1">
                <a:solidFill>
                  <a:schemeClr val="accent2"/>
                </a:solidFill>
              </a:rPr>
              <a:t>EMS CENTRAL MANAGEMENT ONLY</a:t>
            </a:r>
          </a:p>
        </p:txBody>
      </p:sp>
      <p:sp>
        <p:nvSpPr>
          <p:cNvPr id="5" name="Text Placeholder 4"/>
          <p:cNvSpPr>
            <a:spLocks noGrp="1"/>
          </p:cNvSpPr>
          <p:nvPr>
            <p:ph sz="half" idx="2"/>
          </p:nvPr>
        </p:nvSpPr>
        <p:spPr/>
        <p:txBody>
          <a:bodyPr/>
          <a:lstStyle/>
          <a:p>
            <a:pPr marL="0" indent="0" algn="ctr">
              <a:buNone/>
            </a:pPr>
            <a:r>
              <a:rPr lang="en-US" b="1">
                <a:solidFill>
                  <a:schemeClr val="accent2"/>
                </a:solidFill>
              </a:rPr>
              <a:t>EMS, SECURITY FABRIC &amp; COMPLIANCE ENFORCEMENT</a:t>
            </a:r>
          </a:p>
          <a:p>
            <a:pPr marL="0" indent="0" algn="ctr">
              <a:buNone/>
            </a:pPr>
            <a:endParaRPr lang="en-US" b="1">
              <a:solidFill>
                <a:schemeClr val="accent2"/>
              </a:solidFill>
            </a:endParaRPr>
          </a:p>
        </p:txBody>
      </p:sp>
      <p:sp>
        <p:nvSpPr>
          <p:cNvPr id="3" name="Title 2"/>
          <p:cNvSpPr>
            <a:spLocks noGrp="1"/>
          </p:cNvSpPr>
          <p:nvPr>
            <p:ph type="title"/>
          </p:nvPr>
        </p:nvSpPr>
        <p:spPr>
          <a:ln>
            <a:solidFill>
              <a:schemeClr val="accent2"/>
            </a:solidFill>
          </a:ln>
        </p:spPr>
        <p:txBody>
          <a:bodyPr/>
          <a:lstStyle/>
          <a:p>
            <a:r>
              <a:rPr lang="en-US"/>
              <a:t>EMS Becomes Mandatory in 6.2</a:t>
            </a:r>
          </a:p>
        </p:txBody>
      </p:sp>
      <p:grpSp>
        <p:nvGrpSpPr>
          <p:cNvPr id="11" name="Group 10"/>
          <p:cNvGrpSpPr/>
          <p:nvPr/>
        </p:nvGrpSpPr>
        <p:grpSpPr>
          <a:xfrm>
            <a:off x="1473199" y="3527817"/>
            <a:ext cx="3569596" cy="988307"/>
            <a:chOff x="1449033" y="3601370"/>
            <a:chExt cx="3569596" cy="988307"/>
          </a:xfrm>
        </p:grpSpPr>
        <p:grpSp>
          <p:nvGrpSpPr>
            <p:cNvPr id="17" name="Group 16"/>
            <p:cNvGrpSpPr/>
            <p:nvPr/>
          </p:nvGrpSpPr>
          <p:grpSpPr>
            <a:xfrm>
              <a:off x="1449033" y="3662706"/>
              <a:ext cx="3569596" cy="926971"/>
              <a:chOff x="1361351" y="3201451"/>
              <a:chExt cx="3569596" cy="926971"/>
            </a:xfrm>
          </p:grpSpPr>
          <p:pic>
            <p:nvPicPr>
              <p:cNvPr id="8" name="Picture 3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61351" y="3202566"/>
                <a:ext cx="928800" cy="924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6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52341" y="3201451"/>
                <a:ext cx="878606" cy="926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cxnSp>
          <p:nvCxnSpPr>
            <p:cNvPr id="19" name="Elbow Connector 18"/>
            <p:cNvCxnSpPr>
              <a:endCxn id="9" idx="1"/>
            </p:cNvCxnSpPr>
            <p:nvPr/>
          </p:nvCxnSpPr>
          <p:spPr>
            <a:xfrm>
              <a:off x="2377833" y="4126191"/>
              <a:ext cx="1762190" cy="1"/>
            </a:xfrm>
            <a:prstGeom prst="bentConnector3">
              <a:avLst/>
            </a:prstGeom>
            <a:ln w="31750">
              <a:solidFill>
                <a:schemeClr val="accent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2616512" y="3601370"/>
              <a:ext cx="119662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71CE"/>
                  </a:solidFill>
                  <a:effectLst/>
                  <a:uLnTx/>
                  <a:uFillTx/>
                  <a:latin typeface="Arial" panose="020B0604020202020204"/>
                  <a:ea typeface="+mn-ea"/>
                  <a:cs typeface="+mn-cs"/>
                </a:rPr>
                <a:t>Telemetry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71CE"/>
                  </a:solidFill>
                  <a:effectLst/>
                  <a:uLnTx/>
                  <a:uFillTx/>
                  <a:latin typeface="Arial" panose="020B0604020202020204"/>
                  <a:ea typeface="+mn-ea"/>
                  <a:cs typeface="+mn-cs"/>
                </a:rPr>
                <a:t>Connection</a:t>
              </a:r>
            </a:p>
          </p:txBody>
        </p:sp>
      </p:grpSp>
      <p:grpSp>
        <p:nvGrpSpPr>
          <p:cNvPr id="10" name="Group 9"/>
          <p:cNvGrpSpPr/>
          <p:nvPr/>
        </p:nvGrpSpPr>
        <p:grpSpPr>
          <a:xfrm>
            <a:off x="6843509" y="2816804"/>
            <a:ext cx="4179820" cy="2410330"/>
            <a:chOff x="6819343" y="2816804"/>
            <a:chExt cx="4179820" cy="2410330"/>
          </a:xfrm>
        </p:grpSpPr>
        <p:grpSp>
          <p:nvGrpSpPr>
            <p:cNvPr id="16" name="Group 15"/>
            <p:cNvGrpSpPr/>
            <p:nvPr/>
          </p:nvGrpSpPr>
          <p:grpSpPr>
            <a:xfrm>
              <a:off x="7152823" y="2816804"/>
              <a:ext cx="3593355" cy="925441"/>
              <a:chOff x="1360889" y="4444657"/>
              <a:chExt cx="3593355" cy="925441"/>
            </a:xfrm>
          </p:grpSpPr>
          <p:pic>
            <p:nvPicPr>
              <p:cNvPr id="13" name="Picture 27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29044" y="4444657"/>
                <a:ext cx="925200" cy="925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3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60889" y="4444778"/>
                <a:ext cx="929262" cy="92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5" name="Picture 36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10197" y="4300163"/>
              <a:ext cx="878606" cy="926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1" name="Straight Arrow Connector 20"/>
            <p:cNvCxnSpPr>
              <a:stCxn id="14" idx="2"/>
              <a:endCxn id="15" idx="1"/>
            </p:cNvCxnSpPr>
            <p:nvPr/>
          </p:nvCxnSpPr>
          <p:spPr>
            <a:xfrm>
              <a:off x="7617454" y="3742125"/>
              <a:ext cx="892743" cy="1021524"/>
            </a:xfrm>
            <a:prstGeom prst="straightConnector1">
              <a:avLst/>
            </a:prstGeom>
            <a:ln w="31750">
              <a:solidFill>
                <a:schemeClr val="accent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stCxn id="15" idx="3"/>
              <a:endCxn id="13" idx="2"/>
            </p:cNvCxnSpPr>
            <p:nvPr/>
          </p:nvCxnSpPr>
          <p:spPr>
            <a:xfrm flipV="1">
              <a:off x="9388803" y="3742245"/>
              <a:ext cx="894775" cy="1021404"/>
            </a:xfrm>
            <a:prstGeom prst="straightConnector1">
              <a:avLst/>
            </a:prstGeom>
            <a:ln w="31750">
              <a:solidFill>
                <a:schemeClr val="accent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6819343" y="4144105"/>
              <a:ext cx="119662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71CE"/>
                  </a:solidFill>
                  <a:effectLst/>
                  <a:uLnTx/>
                  <a:uFillTx/>
                  <a:latin typeface="Arial" panose="020B0604020202020204"/>
                  <a:ea typeface="+mn-ea"/>
                  <a:cs typeface="+mn-cs"/>
                </a:rPr>
                <a:t>Telemetry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71CE"/>
                  </a:solidFill>
                  <a:effectLst/>
                  <a:uLnTx/>
                  <a:uFillTx/>
                  <a:latin typeface="Arial" panose="020B0604020202020204"/>
                  <a:ea typeface="+mn-ea"/>
                  <a:cs typeface="+mn-cs"/>
                </a:rPr>
                <a:t>Connection</a:t>
              </a:r>
            </a:p>
          </p:txBody>
        </p:sp>
        <p:sp>
          <p:nvSpPr>
            <p:cNvPr id="25" name="TextBox 24"/>
            <p:cNvSpPr txBox="1"/>
            <p:nvPr/>
          </p:nvSpPr>
          <p:spPr>
            <a:xfrm>
              <a:off x="9802541" y="4144105"/>
              <a:ext cx="119662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71CE"/>
                  </a:solidFill>
                  <a:effectLst/>
                  <a:uLnTx/>
                  <a:uFillTx/>
                  <a:latin typeface="Arial" panose="020B0604020202020204"/>
                  <a:ea typeface="+mn-ea"/>
                  <a:cs typeface="+mn-cs"/>
                </a:rPr>
                <a:t>Telemetry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71CE"/>
                  </a:solidFill>
                  <a:effectLst/>
                  <a:uLnTx/>
                  <a:uFillTx/>
                  <a:latin typeface="Arial" panose="020B0604020202020204"/>
                  <a:ea typeface="+mn-ea"/>
                  <a:cs typeface="+mn-cs"/>
                </a:rPr>
                <a:t>Connection</a:t>
              </a:r>
            </a:p>
          </p:txBody>
        </p:sp>
      </p:grpSp>
      <p:sp>
        <p:nvSpPr>
          <p:cNvPr id="18" name="TextBox 17"/>
          <p:cNvSpPr txBox="1"/>
          <p:nvPr/>
        </p:nvSpPr>
        <p:spPr>
          <a:xfrm>
            <a:off x="1358283" y="4577730"/>
            <a:ext cx="115863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131E28"/>
                </a:solidFill>
                <a:effectLst/>
                <a:uLnTx/>
                <a:uFillTx/>
                <a:latin typeface="Arial" panose="020B0604020202020204"/>
                <a:ea typeface="+mn-ea"/>
                <a:cs typeface="+mn-cs"/>
              </a:rPr>
              <a:t>FortiClient</a:t>
            </a: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 EMS</a:t>
            </a:r>
          </a:p>
        </p:txBody>
      </p:sp>
      <p:sp>
        <p:nvSpPr>
          <p:cNvPr id="30" name="TextBox 29"/>
          <p:cNvSpPr txBox="1"/>
          <p:nvPr/>
        </p:nvSpPr>
        <p:spPr>
          <a:xfrm>
            <a:off x="4024176" y="4622804"/>
            <a:ext cx="115863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131E28"/>
                </a:solidFill>
                <a:effectLst/>
                <a:uLnTx/>
                <a:uFillTx/>
                <a:latin typeface="Arial" panose="020B0604020202020204"/>
                <a:ea typeface="+mn-ea"/>
                <a:cs typeface="+mn-cs"/>
              </a:rPr>
              <a:t>FortiClient</a:t>
            </a:r>
            <a:endParaRPr kumimoji="0" lang="en-US" sz="1400" b="0" i="0" u="none" strike="noStrike" kern="1200" cap="none" spc="0" normalizeH="0" baseline="0" noProof="0">
              <a:ln>
                <a:noFill/>
              </a:ln>
              <a:solidFill>
                <a:srgbClr val="131E28"/>
              </a:solidFill>
              <a:effectLst/>
              <a:uLnTx/>
              <a:uFillTx/>
              <a:latin typeface="Arial" panose="020B0604020202020204"/>
              <a:ea typeface="+mn-ea"/>
              <a:cs typeface="+mn-cs"/>
            </a:endParaRPr>
          </a:p>
        </p:txBody>
      </p:sp>
      <p:sp>
        <p:nvSpPr>
          <p:cNvPr id="31" name="TextBox 30"/>
          <p:cNvSpPr txBox="1"/>
          <p:nvPr/>
        </p:nvSpPr>
        <p:spPr>
          <a:xfrm>
            <a:off x="7062304" y="2260188"/>
            <a:ext cx="115863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131E28"/>
                </a:solidFill>
                <a:effectLst/>
                <a:uLnTx/>
                <a:uFillTx/>
                <a:latin typeface="Arial" panose="020B0604020202020204"/>
                <a:ea typeface="+mn-ea"/>
                <a:cs typeface="+mn-cs"/>
              </a:rPr>
              <a:t>FortiClient</a:t>
            </a:r>
            <a:r>
              <a:rPr kumimoji="0" lang="en-US" sz="1400" b="0" i="0" u="none" strike="noStrike" kern="1200" cap="none" spc="0" normalizeH="0" baseline="0" noProof="0">
                <a:ln>
                  <a:noFill/>
                </a:ln>
                <a:solidFill>
                  <a:srgbClr val="131E28"/>
                </a:solidFill>
                <a:effectLst/>
                <a:uLnTx/>
                <a:uFillTx/>
                <a:latin typeface="Arial" panose="020B0604020202020204"/>
                <a:ea typeface="+mn-ea"/>
                <a:cs typeface="+mn-cs"/>
              </a:rPr>
              <a:t> EMS</a:t>
            </a:r>
          </a:p>
        </p:txBody>
      </p:sp>
      <p:sp>
        <p:nvSpPr>
          <p:cNvPr id="32" name="TextBox 31"/>
          <p:cNvSpPr txBox="1"/>
          <p:nvPr/>
        </p:nvSpPr>
        <p:spPr>
          <a:xfrm>
            <a:off x="9728428" y="2294910"/>
            <a:ext cx="115863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131E28"/>
                </a:solidFill>
                <a:effectLst/>
                <a:uLnTx/>
                <a:uFillTx/>
                <a:latin typeface="Arial" panose="020B0604020202020204"/>
                <a:ea typeface="+mn-ea"/>
                <a:cs typeface="+mn-cs"/>
              </a:rPr>
              <a:t>FortiGate</a:t>
            </a:r>
            <a:endParaRPr kumimoji="0" lang="en-US" sz="1400" b="0" i="0" u="none" strike="noStrike" kern="1200" cap="none" spc="0" normalizeH="0" baseline="0" noProof="0">
              <a:ln>
                <a:noFill/>
              </a:ln>
              <a:solidFill>
                <a:srgbClr val="131E28"/>
              </a:solidFill>
              <a:effectLst/>
              <a:uLnTx/>
              <a:uFillTx/>
              <a:latin typeface="Arial" panose="020B0604020202020204"/>
              <a:ea typeface="+mn-ea"/>
              <a:cs typeface="+mn-cs"/>
            </a:endParaRPr>
          </a:p>
        </p:txBody>
      </p:sp>
      <p:sp>
        <p:nvSpPr>
          <p:cNvPr id="33" name="TextBox 32"/>
          <p:cNvSpPr txBox="1"/>
          <p:nvPr/>
        </p:nvSpPr>
        <p:spPr>
          <a:xfrm>
            <a:off x="8394350" y="5302568"/>
            <a:ext cx="115863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131E28"/>
                </a:solidFill>
                <a:effectLst/>
                <a:uLnTx/>
                <a:uFillTx/>
                <a:latin typeface="Arial" panose="020B0604020202020204"/>
                <a:ea typeface="+mn-ea"/>
                <a:cs typeface="+mn-cs"/>
              </a:rPr>
              <a:t>FortiClient</a:t>
            </a:r>
            <a:endParaRPr kumimoji="0" lang="en-US" sz="1400" b="0" i="0" u="none" strike="noStrike" kern="1200" cap="none" spc="0" normalizeH="0" baseline="0" noProof="0">
              <a:ln>
                <a:noFill/>
              </a:ln>
              <a:solidFill>
                <a:srgbClr val="131E28"/>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62918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9"/>
          <p:cNvSpPr>
            <a:spLocks noGrp="1"/>
          </p:cNvSpPr>
          <p:nvPr>
            <p:ph type="body" sz="quarter" idx="14"/>
          </p:nvPr>
        </p:nvSpPr>
        <p:spPr/>
        <p:txBody>
          <a:bodyPr>
            <a:normAutofit/>
          </a:bodyPr>
          <a:lstStyle/>
          <a:p>
            <a:r>
              <a:rPr lang="en" sz="2400" b="1">
                <a:solidFill>
                  <a:schemeClr val="accent2"/>
                </a:solidFill>
              </a:rPr>
              <a:t>PREMIUM</a:t>
            </a:r>
            <a:r>
              <a:rPr lang="en" b="1">
                <a:solidFill>
                  <a:schemeClr val="accent2"/>
                </a:solidFill>
              </a:rPr>
              <a:t>: FortiClient Security Fabric Agent with </a:t>
            </a:r>
            <a:r>
              <a:rPr lang="en" b="1" err="1">
                <a:solidFill>
                  <a:schemeClr val="accent2"/>
                </a:solidFill>
              </a:rPr>
              <a:t>FortiSandbox</a:t>
            </a:r>
            <a:r>
              <a:rPr lang="en" b="1">
                <a:solidFill>
                  <a:schemeClr val="accent2"/>
                </a:solidFill>
              </a:rPr>
              <a:t> Cloud</a:t>
            </a:r>
            <a:endParaRPr lang="en-US" b="1">
              <a:solidFill>
                <a:schemeClr val="accent2"/>
              </a:solidFill>
            </a:endParaRPr>
          </a:p>
        </p:txBody>
      </p:sp>
      <p:sp>
        <p:nvSpPr>
          <p:cNvPr id="3" name="Title 2"/>
          <p:cNvSpPr>
            <a:spLocks noGrp="1"/>
          </p:cNvSpPr>
          <p:nvPr>
            <p:ph type="title"/>
          </p:nvPr>
        </p:nvSpPr>
        <p:spPr/>
        <p:txBody>
          <a:bodyPr>
            <a:normAutofit/>
          </a:bodyPr>
          <a:lstStyle/>
          <a:p>
            <a:r>
              <a:rPr lang="en-US"/>
              <a:t>FortiClient 6.2 Licensing </a:t>
            </a:r>
            <a:r>
              <a:rPr lang="en-US">
                <a:solidFill>
                  <a:schemeClr val="accent6"/>
                </a:solidFill>
              </a:rPr>
              <a:t>| License Types</a:t>
            </a:r>
          </a:p>
        </p:txBody>
      </p:sp>
      <p:sp>
        <p:nvSpPr>
          <p:cNvPr id="6" name="Content Placeholder 5"/>
          <p:cNvSpPr>
            <a:spLocks noGrp="1"/>
          </p:cNvSpPr>
          <p:nvPr>
            <p:ph type="body" sz="quarter" idx="15"/>
          </p:nvPr>
        </p:nvSpPr>
        <p:spPr/>
        <p:txBody>
          <a:bodyPr/>
          <a:lstStyle/>
          <a:p>
            <a:endParaRPr lang="en-US"/>
          </a:p>
          <a:p>
            <a:endParaRPr lang="en-US"/>
          </a:p>
          <a:p>
            <a:endParaRPr lang="en-US"/>
          </a:p>
          <a:p>
            <a:endParaRPr lang="en-US"/>
          </a:p>
        </p:txBody>
      </p:sp>
      <p:graphicFrame>
        <p:nvGraphicFramePr>
          <p:cNvPr id="10" name="Content Placeholder 3"/>
          <p:cNvGraphicFramePr>
            <a:graphicFrameLocks/>
          </p:cNvGraphicFramePr>
          <p:nvPr/>
        </p:nvGraphicFramePr>
        <p:xfrm>
          <a:off x="548157" y="2456079"/>
          <a:ext cx="10836365" cy="1945843"/>
        </p:xfrm>
        <a:graphic>
          <a:graphicData uri="http://schemas.openxmlformats.org/drawingml/2006/table">
            <a:tbl>
              <a:tblPr firstRow="1" bandRow="1">
                <a:tableStyleId>{93296810-A885-4BE3-A3E7-6D5BEEA58F35}</a:tableStyleId>
              </a:tblPr>
              <a:tblGrid>
                <a:gridCol w="4199929">
                  <a:extLst>
                    <a:ext uri="{9D8B030D-6E8A-4147-A177-3AD203B41FA5}">
                      <a16:colId xmlns:a16="http://schemas.microsoft.com/office/drawing/2014/main" val="20000"/>
                    </a:ext>
                  </a:extLst>
                </a:gridCol>
                <a:gridCol w="6636436">
                  <a:extLst>
                    <a:ext uri="{9D8B030D-6E8A-4147-A177-3AD203B41FA5}">
                      <a16:colId xmlns:a16="http://schemas.microsoft.com/office/drawing/2014/main" val="20001"/>
                    </a:ext>
                  </a:extLst>
                </a:gridCol>
              </a:tblGrid>
              <a:tr h="482803">
                <a:tc>
                  <a:txBody>
                    <a:bodyPr/>
                    <a:lstStyle/>
                    <a:p>
                      <a:r>
                        <a:rPr lang="en-US"/>
                        <a:t>SKU</a:t>
                      </a:r>
                    </a:p>
                  </a:txBody>
                  <a:tcPr/>
                </a:tc>
                <a:tc>
                  <a:txBody>
                    <a:bodyPr/>
                    <a:lstStyle/>
                    <a:p>
                      <a:r>
                        <a:rPr lang="en-US"/>
                        <a:t>DESCRIPTION</a:t>
                      </a:r>
                    </a:p>
                  </a:txBody>
                  <a:tcPr/>
                </a:tc>
                <a:extLst>
                  <a:ext uri="{0D108BD9-81ED-4DB2-BD59-A6C34878D82A}">
                    <a16:rowId xmlns:a16="http://schemas.microsoft.com/office/drawing/2014/main" val="10000"/>
                  </a:ext>
                </a:extLst>
              </a:tr>
              <a:tr h="844904">
                <a:tc>
                  <a:txBody>
                    <a:bodyPr/>
                    <a:lstStyle/>
                    <a:p>
                      <a:r>
                        <a:rPr lang="es-ES" sz="1800" kern="1200">
                          <a:effectLst/>
                        </a:rPr>
                        <a:t>FC1-15-EMS01-299-02-DD</a:t>
                      </a:r>
                      <a:endParaRPr lang="en-US"/>
                    </a:p>
                  </a:txBody>
                  <a:tcPr/>
                </a:tc>
                <a:tc>
                  <a:txBody>
                    <a:bodyPr/>
                    <a:lstStyle/>
                    <a:p>
                      <a:pPr marL="0" marR="0" indent="0" algn="l" defTabSz="914240" rtl="0" eaLnBrk="1" fontAlgn="auto" latinLnBrk="0" hangingPunct="1">
                        <a:lnSpc>
                          <a:spcPct val="100000"/>
                        </a:lnSpc>
                        <a:spcBef>
                          <a:spcPts val="0"/>
                        </a:spcBef>
                        <a:spcAft>
                          <a:spcPts val="0"/>
                        </a:spcAft>
                        <a:buClrTx/>
                        <a:buSzTx/>
                        <a:buFontTx/>
                        <a:buNone/>
                        <a:tabLst/>
                        <a:defRPr/>
                      </a:pPr>
                      <a:r>
                        <a:rPr lang="en-US" sz="1800" kern="1200">
                          <a:effectLst/>
                        </a:rPr>
                        <a:t>Security Fabric Agent with EPP license subscription for 25 endpoints. </a:t>
                      </a:r>
                    </a:p>
                    <a:p>
                      <a:pPr marL="0" marR="0" indent="0" algn="l" defTabSz="914240" rtl="0" eaLnBrk="1" fontAlgn="auto" latinLnBrk="0" hangingPunct="1">
                        <a:lnSpc>
                          <a:spcPct val="100000"/>
                        </a:lnSpc>
                        <a:spcBef>
                          <a:spcPts val="0"/>
                        </a:spcBef>
                        <a:spcAft>
                          <a:spcPts val="0"/>
                        </a:spcAft>
                        <a:buClrTx/>
                        <a:buSzTx/>
                        <a:buFontTx/>
                        <a:buNone/>
                        <a:tabLst/>
                        <a:defRPr/>
                      </a:pPr>
                      <a:r>
                        <a:rPr lang="en-US" sz="1800" kern="1200">
                          <a:effectLst/>
                        </a:rPr>
                        <a:t>Full featured endpoint </a:t>
                      </a:r>
                      <a:r>
                        <a:rPr lang="en-US" sz="1800" kern="1200" err="1">
                          <a:effectLst/>
                        </a:rPr>
                        <a:t>inlcuding</a:t>
                      </a:r>
                      <a:r>
                        <a:rPr lang="en-US" sz="1800" kern="1200">
                          <a:effectLst/>
                        </a:rPr>
                        <a:t> Threat Outbreak Detection, Sandbox Agent with Cloud Sandbox subscription, Central Management and 24x7 Support.</a:t>
                      </a:r>
                      <a:endParaRPr lang="en-US" sz="1800" kern="120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
        <p:nvSpPr>
          <p:cNvPr id="11" name="Text Placeholder 19">
            <a:extLst>
              <a:ext uri="{FF2B5EF4-FFF2-40B4-BE49-F238E27FC236}">
                <a16:creationId xmlns:a16="http://schemas.microsoft.com/office/drawing/2014/main" id="{8EAABBCA-3956-B048-83E0-F56C9E631B06}"/>
              </a:ext>
            </a:extLst>
          </p:cNvPr>
          <p:cNvSpPr txBox="1">
            <a:spLocks/>
          </p:cNvSpPr>
          <p:nvPr/>
        </p:nvSpPr>
        <p:spPr>
          <a:xfrm>
            <a:off x="611029" y="5025374"/>
            <a:ext cx="11146286" cy="618214"/>
          </a:xfrm>
          <a:prstGeom prst="rect">
            <a:avLst/>
          </a:prstGeom>
        </p:spPr>
        <p:txBody>
          <a:bodyPr vert="horz" lIns="121899" tIns="60949" rIns="121899" bIns="60949" rtlCol="0" anchor="b" anchorCtr="0">
            <a:normAutofit/>
          </a:bodyPr>
          <a:lstStyle>
            <a:lvl1pPr marL="0" indent="0" algn="l" defTabSz="914240" rtl="0" eaLnBrk="1" latinLnBrk="0" hangingPunct="1">
              <a:lnSpc>
                <a:spcPct val="100000"/>
              </a:lnSpc>
              <a:spcBef>
                <a:spcPts val="0"/>
              </a:spcBef>
              <a:buClr>
                <a:schemeClr val="accent6"/>
              </a:buClr>
              <a:buFont typeface="Wingdings" panose="05000000000000000000" pitchFamily="2" charset="2"/>
              <a:buNone/>
              <a:defRPr lang="en-US" sz="2200" b="1" kern="1200">
                <a:solidFill>
                  <a:schemeClr val="tx1"/>
                </a:solidFill>
                <a:latin typeface="+mn-lt"/>
                <a:ea typeface="+mn-ea"/>
                <a:cs typeface="+mn-cs"/>
              </a:defRPr>
            </a:lvl1pPr>
            <a:lvl2pPr marL="457200" indent="0" algn="l" defTabSz="914240" rtl="0" eaLnBrk="1" latinLnBrk="0" hangingPunct="1">
              <a:lnSpc>
                <a:spcPct val="100000"/>
              </a:lnSpc>
              <a:spcBef>
                <a:spcPts val="400"/>
              </a:spcBef>
              <a:buClr>
                <a:schemeClr val="accent6"/>
              </a:buClr>
              <a:buFont typeface="Arial" panose="020B0604020202020204" pitchFamily="34" charset="0"/>
              <a:buNone/>
              <a:defRPr lang="en-US" sz="2000" b="1" kern="1200">
                <a:solidFill>
                  <a:schemeClr val="tx1"/>
                </a:solidFill>
                <a:latin typeface="+mn-lt"/>
                <a:ea typeface="+mn-ea"/>
                <a:cs typeface="+mn-cs"/>
              </a:defRPr>
            </a:lvl2pPr>
            <a:lvl3pPr marL="914400" indent="0" algn="l" defTabSz="914240" rtl="0" eaLnBrk="1" latinLnBrk="0" hangingPunct="1">
              <a:lnSpc>
                <a:spcPct val="100000"/>
              </a:lnSpc>
              <a:spcBef>
                <a:spcPts val="400"/>
              </a:spcBef>
              <a:buClr>
                <a:schemeClr val="accent6"/>
              </a:buClr>
              <a:buFont typeface="Wingdings" panose="05000000000000000000" pitchFamily="2" charset="2"/>
              <a:buNone/>
              <a:defRPr lang="en-US" sz="1800" b="1" kern="1200">
                <a:solidFill>
                  <a:schemeClr val="tx1"/>
                </a:solidFill>
                <a:latin typeface="+mn-lt"/>
                <a:ea typeface="+mn-ea"/>
                <a:cs typeface="+mn-cs"/>
              </a:defRPr>
            </a:lvl3pPr>
            <a:lvl4pPr marL="1371600" indent="0" algn="l" defTabSz="914240" rtl="0" eaLnBrk="1" latinLnBrk="0" hangingPunct="1">
              <a:lnSpc>
                <a:spcPct val="100000"/>
              </a:lnSpc>
              <a:spcBef>
                <a:spcPts val="400"/>
              </a:spcBef>
              <a:buClr>
                <a:schemeClr val="accent6"/>
              </a:buClr>
              <a:buFont typeface="Arial" panose="020B0604020202020204" pitchFamily="34" charset="0"/>
              <a:buNone/>
              <a:defRPr lang="en-US" sz="1600" b="1" kern="1200">
                <a:solidFill>
                  <a:schemeClr val="tx1"/>
                </a:solidFill>
                <a:latin typeface="+mn-lt"/>
                <a:ea typeface="+mn-ea"/>
                <a:cs typeface="+mn-cs"/>
              </a:defRPr>
            </a:lvl4pPr>
            <a:lvl5pPr marL="1828800" indent="0" algn="l" defTabSz="914240" rtl="0" eaLnBrk="1" latinLnBrk="0" hangingPunct="1">
              <a:lnSpc>
                <a:spcPct val="100000"/>
              </a:lnSpc>
              <a:spcBef>
                <a:spcPts val="400"/>
              </a:spcBef>
              <a:buClr>
                <a:schemeClr val="accent6"/>
              </a:buClr>
              <a:buFont typeface="Wingdings" panose="05000000000000000000" pitchFamily="2" charset="2"/>
              <a:buNone/>
              <a:defRPr lang="en-US" sz="1600" b="1" kern="1200">
                <a:solidFill>
                  <a:schemeClr val="tx1"/>
                </a:solidFill>
                <a:latin typeface="+mn-lt"/>
                <a:ea typeface="+mn-ea"/>
                <a:cs typeface="+mn-cs"/>
              </a:defRPr>
            </a:lvl5pPr>
            <a:lvl6pPr marL="2286000" indent="0" algn="l" defTabSz="91424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24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24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24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l" defTabSz="914240" rtl="0" eaLnBrk="1" fontAlgn="auto" latinLnBrk="0" hangingPunct="1">
              <a:lnSpc>
                <a:spcPct val="100000"/>
              </a:lnSpc>
              <a:spcBef>
                <a:spcPts val="0"/>
              </a:spcBef>
              <a:spcAft>
                <a:spcPts val="0"/>
              </a:spcAft>
              <a:buClr>
                <a:srgbClr val="DA291C"/>
              </a:buClr>
              <a:buSzTx/>
              <a:buFont typeface="Wingdings" panose="05000000000000000000" pitchFamily="2" charset="2"/>
              <a:buNone/>
              <a:tabLst/>
              <a:defRPr/>
            </a:pPr>
            <a:r>
              <a:rPr kumimoji="0" lang="en" sz="2200" b="1" i="0" u="none" strike="noStrike" kern="1200" cap="none" spc="0" normalizeH="0" baseline="0" noProof="0">
                <a:ln>
                  <a:noFill/>
                </a:ln>
                <a:solidFill>
                  <a:srgbClr val="0071CE"/>
                </a:solidFill>
                <a:effectLst/>
                <a:uLnTx/>
                <a:uFillTx/>
                <a:latin typeface="Arial" panose="020B0604020202020204"/>
                <a:ea typeface="+mn-ea"/>
                <a:cs typeface="+mn-cs"/>
              </a:rPr>
              <a:t>Telemetry licenses are no longer needed on the FortiGate side from 6.2.0 onwards</a:t>
            </a:r>
          </a:p>
        </p:txBody>
      </p:sp>
    </p:spTree>
    <p:extLst>
      <p:ext uri="{BB962C8B-B14F-4D97-AF65-F5344CB8AC3E}">
        <p14:creationId xmlns:p14="http://schemas.microsoft.com/office/powerpoint/2010/main" val="3342475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ortinet Theme">
  <a:themeElements>
    <a:clrScheme name="Custom 10">
      <a:dk1>
        <a:srgbClr val="131E28"/>
      </a:dk1>
      <a:lt1>
        <a:srgbClr val="FFFFFF"/>
      </a:lt1>
      <a:dk2>
        <a:srgbClr val="003E51"/>
      </a:dk2>
      <a:lt2>
        <a:srgbClr val="6AD1E3"/>
      </a:lt2>
      <a:accent1>
        <a:srgbClr val="651D32"/>
      </a:accent1>
      <a:accent2>
        <a:srgbClr val="0071CE"/>
      </a:accent2>
      <a:accent3>
        <a:srgbClr val="002D74"/>
      </a:accent3>
      <a:accent4>
        <a:srgbClr val="9164CC"/>
      </a:accent4>
      <a:accent5>
        <a:srgbClr val="253746"/>
      </a:accent5>
      <a:accent6>
        <a:srgbClr val="DA291C"/>
      </a:accent6>
      <a:hlink>
        <a:srgbClr val="3366FF"/>
      </a:hlink>
      <a:folHlink>
        <a:srgbClr val="702BA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solidFill>
            <a:schemeClr val="accent6"/>
          </a:solidFill>
        </a:ln>
      </a:spPr>
      <a:bodyPr rtlCol="0" anchor="ctr"/>
      <a:lstStyle>
        <a:defPPr algn="ctr">
          <a:lnSpc>
            <a:spcPct val="90000"/>
          </a:lnSpc>
          <a:spcBef>
            <a:spcPts val="300"/>
          </a:spcBef>
          <a:defRPr sz="14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6"/>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defTabSz="457189">
          <a:lnSpc>
            <a:spcPct val="90000"/>
          </a:lnSpc>
          <a:spcBef>
            <a:spcPts val="300"/>
          </a:spcBef>
          <a:defRPr sz="1400" dirty="0" smtClean="0">
            <a:solidFill>
              <a:srgbClr val="000000"/>
            </a:solidFill>
            <a:cs typeface="Arial" panose="020B0604020202020204" pitchFamily="34" charset="0"/>
          </a:defRPr>
        </a:defPPr>
      </a:lstStyle>
    </a:txDef>
  </a:objectDefaults>
  <a:extraClrSchemeLst/>
  <a:extLst>
    <a:ext uri="{05A4C25C-085E-4340-85A3-A5531E510DB2}">
      <thm15:themeFamily xmlns:thm15="http://schemas.microsoft.com/office/thememl/2012/main" name="Presentation2" id="{0A87B996-0F7D-0B4C-AE60-DDA80FF33A7A}" vid="{0F1DD611-4A27-5E47-9F79-5E28042758B4}"/>
    </a:ext>
  </a:extLst>
</a:theme>
</file>

<file path=ppt/theme/theme3.xml><?xml version="1.0" encoding="utf-8"?>
<a:theme xmlns:a="http://schemas.openxmlformats.org/drawingml/2006/main" name="1_FTNT_PPT_Template_16x9_HD_Q117-Template-Guide">
  <a:themeElements>
    <a:clrScheme name="FTNT2017">
      <a:dk1>
        <a:srgbClr val="000000"/>
      </a:dk1>
      <a:lt1>
        <a:srgbClr val="FFFFFF"/>
      </a:lt1>
      <a:dk2>
        <a:srgbClr val="1B232A"/>
      </a:dk2>
      <a:lt2>
        <a:srgbClr val="DFE6E6"/>
      </a:lt2>
      <a:accent1>
        <a:srgbClr val="8B8143"/>
      </a:accent1>
      <a:accent2>
        <a:srgbClr val="246090"/>
      </a:accent2>
      <a:accent3>
        <a:srgbClr val="323E48"/>
      </a:accent3>
      <a:accent4>
        <a:srgbClr val="FFA52A"/>
      </a:accent4>
      <a:accent5>
        <a:srgbClr val="C15426"/>
      </a:accent5>
      <a:accent6>
        <a:srgbClr val="A12D2D"/>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accent6"/>
        </a:solidFill>
        <a:ln w="9525">
          <a:solidFill>
            <a:schemeClr val="accent6"/>
          </a:solidFill>
          <a:round/>
          <a:headEnd/>
          <a:tailEn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pDef>
    <a:lnDef>
      <a:spPr>
        <a:ln w="12700">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TNT_PPT_Template_16x9_HD_Q117 - Template guide - draft3.pptx" id="{01D918EC-4587-4CBA-B8CB-CD91BE736F33}" vid="{89656B6F-5743-4270-BD1C-9512692FA523}"/>
    </a:ext>
  </a:extLst>
</a:theme>
</file>

<file path=ppt/theme/theme4.xml><?xml version="1.0" encoding="utf-8"?>
<a:theme xmlns:a="http://schemas.openxmlformats.org/drawingml/2006/main" name="2_Fortinet Theme">
  <a:themeElements>
    <a:clrScheme name="Custom 167">
      <a:dk1>
        <a:srgbClr val="253746"/>
      </a:dk1>
      <a:lt1>
        <a:srgbClr val="FFFFFF"/>
      </a:lt1>
      <a:dk2>
        <a:srgbClr val="003E51"/>
      </a:dk2>
      <a:lt2>
        <a:srgbClr val="6AD1E3"/>
      </a:lt2>
      <a:accent1>
        <a:srgbClr val="651D32"/>
      </a:accent1>
      <a:accent2>
        <a:srgbClr val="0071CE"/>
      </a:accent2>
      <a:accent3>
        <a:srgbClr val="002D74"/>
      </a:accent3>
      <a:accent4>
        <a:srgbClr val="9164CC"/>
      </a:accent4>
      <a:accent5>
        <a:srgbClr val="24135F"/>
      </a:accent5>
      <a:accent6>
        <a:srgbClr val="DA291C"/>
      </a:accent6>
      <a:hlink>
        <a:srgbClr val="0071CE"/>
      </a:hlink>
      <a:folHlink>
        <a:srgbClr val="9163C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solidFill>
            <a:schemeClr val="accent6"/>
          </a:solidFill>
        </a:ln>
      </a:spPr>
      <a:bodyPr rtlCol="0" anchor="ctr"/>
      <a:lstStyle>
        <a:defPPr algn="ctr">
          <a:lnSpc>
            <a:spcPct val="90000"/>
          </a:lnSpc>
          <a:spcBef>
            <a:spcPts val="300"/>
          </a:spcBef>
          <a:defRPr sz="14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6"/>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defTabSz="457189">
          <a:lnSpc>
            <a:spcPct val="95000"/>
          </a:lnSpc>
          <a:spcAft>
            <a:spcPts val="600"/>
          </a:spcAft>
          <a:defRPr sz="1400" dirty="0" smtClean="0">
            <a:solidFill>
              <a:srgbClr val="000000"/>
            </a:solidFill>
            <a:cs typeface="Arial" panose="020B0604020202020204" pitchFamily="34" charset="0"/>
          </a:defRPr>
        </a:defPPr>
      </a:lstStyle>
    </a:txDef>
  </a:objectDefaults>
  <a:extraClrSchemeLst/>
  <a:extLst>
    <a:ext uri="{05A4C25C-085E-4340-85A3-A5531E510DB2}">
      <thm15:themeFamily xmlns:thm15="http://schemas.microsoft.com/office/thememl/2012/main" name="Presentation2" id="{0A87B996-0F7D-0B4C-AE60-DDA80FF33A7A}" vid="{0F1DD611-4A27-5E47-9F79-5E28042758B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36B765C05E9884D980956D7AC3D7FEB" ma:contentTypeVersion="10" ma:contentTypeDescription="Ein neues Dokument erstellen." ma:contentTypeScope="" ma:versionID="0e86a5afb66d8b102627e6e28d8cc332">
  <xsd:schema xmlns:xsd="http://www.w3.org/2001/XMLSchema" xmlns:xs="http://www.w3.org/2001/XMLSchema" xmlns:p="http://schemas.microsoft.com/office/2006/metadata/properties" xmlns:ns2="5199a2a6-f0e1-43f1-a9ff-47ecf5605d36" xmlns:ns3="fb1a666e-8283-4a87-8789-1ae00499fa53" targetNamespace="http://schemas.microsoft.com/office/2006/metadata/properties" ma:root="true" ma:fieldsID="1c3cb52ad4d6da73a34b1d80160cfbaa" ns2:_="" ns3:_="">
    <xsd:import namespace="5199a2a6-f0e1-43f1-a9ff-47ecf5605d36"/>
    <xsd:import namespace="fb1a666e-8283-4a87-8789-1ae00499fa5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99a2a6-f0e1-43f1-a9ff-47ecf5605d36" elementFormDefault="qualified">
    <xsd:import namespace="http://schemas.microsoft.com/office/2006/documentManagement/types"/>
    <xsd:import namespace="http://schemas.microsoft.com/office/infopath/2007/PartnerControls"/>
    <xsd:element name="SharedWithUsers" ma:index="8" nillable="true" ma:displayName="Freigegeben für"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Freigegeben für -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b1a666e-8283-4a87-8789-1ae00499fa53"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0479BA0-FFE9-4301-A498-E6FB35642682}"/>
</file>

<file path=customXml/itemProps2.xml><?xml version="1.0" encoding="utf-8"?>
<ds:datastoreItem xmlns:ds="http://schemas.openxmlformats.org/officeDocument/2006/customXml" ds:itemID="{958C4FC6-AD2F-45A8-B6E5-70BF854A4618}"/>
</file>

<file path=customXml/itemProps3.xml><?xml version="1.0" encoding="utf-8"?>
<ds:datastoreItem xmlns:ds="http://schemas.openxmlformats.org/officeDocument/2006/customXml" ds:itemID="{9196A140-6836-4AB3-891B-59F8C44BCE68}"/>
</file>

<file path=docProps/app.xml><?xml version="1.0" encoding="utf-8"?>
<Properties xmlns="http://schemas.openxmlformats.org/officeDocument/2006/extended-properties" xmlns:vt="http://schemas.openxmlformats.org/officeDocument/2006/docPropsVTypes">
  <TotalTime>0</TotalTime>
  <Words>2029</Words>
  <Application>Microsoft Office PowerPoint</Application>
  <PresentationFormat>Breitbild</PresentationFormat>
  <Paragraphs>439</Paragraphs>
  <Slides>38</Slides>
  <Notes>18</Notes>
  <HiddenSlides>0</HiddenSlides>
  <MMClips>0</MMClips>
  <ScaleCrop>false</ScaleCrop>
  <HeadingPairs>
    <vt:vector size="6" baseType="variant">
      <vt:variant>
        <vt:lpstr>Verwendete Schriftarten</vt:lpstr>
      </vt:variant>
      <vt:variant>
        <vt:i4>5</vt:i4>
      </vt:variant>
      <vt:variant>
        <vt:lpstr>Design</vt:lpstr>
      </vt:variant>
      <vt:variant>
        <vt:i4>4</vt:i4>
      </vt:variant>
      <vt:variant>
        <vt:lpstr>Folientitel</vt:lpstr>
      </vt:variant>
      <vt:variant>
        <vt:i4>38</vt:i4>
      </vt:variant>
    </vt:vector>
  </HeadingPairs>
  <TitlesOfParts>
    <vt:vector size="47" baseType="lpstr">
      <vt:lpstr>Arial</vt:lpstr>
      <vt:lpstr>Calibri</vt:lpstr>
      <vt:lpstr>Calibri Light</vt:lpstr>
      <vt:lpstr>Times New Roman</vt:lpstr>
      <vt:lpstr>Wingdings</vt:lpstr>
      <vt:lpstr>Office Theme</vt:lpstr>
      <vt:lpstr>Fortinet Theme</vt:lpstr>
      <vt:lpstr>1_FTNT_PPT_Template_16x9_HD_Q117-Template-Guide</vt:lpstr>
      <vt:lpstr>2_Fortinet Theme</vt:lpstr>
      <vt:lpstr>FortiClient Fortinet Tech Webinar am Freitag</vt:lpstr>
      <vt:lpstr>Agenda</vt:lpstr>
      <vt:lpstr>FortiClient Recommended</vt:lpstr>
      <vt:lpstr>AEP 2.0 Security Value Map 2018</vt:lpstr>
      <vt:lpstr>FortiClient is Recommended</vt:lpstr>
      <vt:lpstr>What’s new in 6.2</vt:lpstr>
      <vt:lpstr>New Licensing mode</vt:lpstr>
      <vt:lpstr>EMS Becomes Mandatory in 6.2</vt:lpstr>
      <vt:lpstr>FortiClient 6.2 Licensing | License Types</vt:lpstr>
      <vt:lpstr>FortiClient 6.2 Licensing | License Types II</vt:lpstr>
      <vt:lpstr>FortiClient Licensing | Example with 6.0 and 5.6</vt:lpstr>
      <vt:lpstr>FortiClient Licensing | Example with 6.2</vt:lpstr>
      <vt:lpstr>Configurator and Rebranding Tool</vt:lpstr>
      <vt:lpstr>FortiClient Security Fabric Agent </vt:lpstr>
      <vt:lpstr>New features added in 6.2</vt:lpstr>
      <vt:lpstr>FCT 6.2: Expanding the Fabric</vt:lpstr>
      <vt:lpstr>FCT 6.2: Expanding the Fabric II</vt:lpstr>
      <vt:lpstr>FCT 6.2: ATP</vt:lpstr>
      <vt:lpstr>FCT 6.2: ATP II</vt:lpstr>
      <vt:lpstr>FCT 6.2: UX/Usability</vt:lpstr>
      <vt:lpstr>FCT 6.2: UX/Usability</vt:lpstr>
      <vt:lpstr>6.2.1 We Go Cloud</vt:lpstr>
      <vt:lpstr>EMS 6.2.1</vt:lpstr>
      <vt:lpstr>FortiClient 6.2.1</vt:lpstr>
      <vt:lpstr>FortiClient 6.2.1</vt:lpstr>
      <vt:lpstr>PowerPoint-Präsentation</vt:lpstr>
      <vt:lpstr>EMS Cloud</vt:lpstr>
      <vt:lpstr>EMS 6.2.2</vt:lpstr>
      <vt:lpstr>EMS 6.2.2</vt:lpstr>
      <vt:lpstr>EMS 6.2.2</vt:lpstr>
      <vt:lpstr>EMS 6.2.2</vt:lpstr>
      <vt:lpstr>EMS 6.2.2</vt:lpstr>
      <vt:lpstr>EMS Cloud License Activation and Instance Access</vt:lpstr>
      <vt:lpstr>Ordering EMS License</vt:lpstr>
      <vt:lpstr>Registering EMS License</vt:lpstr>
      <vt:lpstr>EMS Cloud Instance: Activation</vt:lpstr>
      <vt:lpstr>EMS Cloud Instance: Access</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FortiClient Next Generation Endpoint Security</dc:title>
  <dc:creator>Raúl Barragán</dc:creator>
  <cp:lastModifiedBy>David Schwinger</cp:lastModifiedBy>
  <cp:revision>12</cp:revision>
  <dcterms:created xsi:type="dcterms:W3CDTF">2019-10-23T13:59:36Z</dcterms:created>
  <dcterms:modified xsi:type="dcterms:W3CDTF">2019-10-25T08:57:34Z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0x010100336B765C05E9884D980956D7AC3D7FEB</vt:lpwstr>
  </property>
</Properties>
</file>